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2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EB16B-2420-698B-A546-C42579F6A8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BAF9C4-E81E-6146-EF8C-995D952D25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A208F-D744-8C11-B5D2-F28F201D9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25DA4-FB22-4AFA-A2FD-1DB38CA5A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A78D2-B313-74E0-3E11-30CA4EA46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62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AF254-9845-1D19-2434-88F9E7873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36DC8-F8CD-E2F5-993C-DEA411491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63D2A-6730-23F5-FAEE-44E18A706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8E9E0-AB3F-04FE-20FC-1AE476C3B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93A0D-9A18-3D02-406D-EE4BBA72F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50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9413DE-CB57-2BCE-33E3-3B5B1BEFD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DECB64-007E-EEAA-84EB-C50E6D040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9F219-693C-18C2-3EC4-E464492C2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F122A-3B59-7416-064A-C3A259EE0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A8294-9D78-4297-26F5-622C93BB3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FC9BC-5A8D-3E8F-DC57-00FD01544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89667-D259-C2B5-B511-52157147F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E5EE3-0C1D-458A-BAAE-DADF78690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F21FD-5FDC-B060-4111-37A5C9AB4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C79D8-9E53-7703-96D0-A9B3DD7D9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274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B72D4-71B0-FAB2-2F7B-7C10B8E86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783E42-FD20-8C1E-8861-16CCF96EE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71FEF-E91A-A39C-2B51-8E3F22673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796B7-5FDE-E797-2B9D-8D01AFE40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35670-8962-6ACD-1EDD-14882C9A3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47BE1-ADAE-3729-A5B1-E43550D0E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D3EB9-C415-B261-9A87-07D1514F6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F40FE4-EA12-9FEA-78ED-82827DFD8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C7BB0-D43C-E8D5-C649-6B8C92D8D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FE9480-62B2-E66C-F49C-13CB20C13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BEAB1-C403-B903-801A-2E353F111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79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8CB50-17E2-8532-7CC9-AD17F0D42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CA3F68-5F4A-DBD6-D05A-5030790899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D4ED92-D614-D1B9-183D-6C886C8DFF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73D6FF-0255-AA9A-CBE8-F66EF5DA0F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FBC7D1-0DAA-0E5D-99FE-660A367454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6F4A02-CCA5-2278-B78D-FC1F1D8A6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EE748F-AF08-4E3F-060B-78D993CE8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6FA967-C7DC-1602-82A4-32EA1FD05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98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481C2-995E-0A73-D10D-EB9B5C154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DAFDFE-5FD3-12D4-FB49-E9FD1F780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90053C-49BB-ECBC-696C-A279A9A87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716AA2-B934-8FD7-2779-C3D482657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7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C23416-940D-CE01-39A9-F6A2F200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73381F-D2B1-4346-0A8F-CDBE32184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595DF-E53D-AFDF-7B35-A794151D9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79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97942-AF42-961B-85AB-EAD1DC788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0A8CD-6F46-BAFA-6797-D32FA8254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CA7D5-C9A2-8D0F-FEA4-297119E7B9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D6AD66-E6A7-3253-2000-AA356460C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E6B5E3-E718-29D9-4181-5B8391A14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7C9018-1610-F190-AB70-9C9EF9A2D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4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B426B-76E0-AFC9-C1B9-7F9CBB4A8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1AF7B-BADA-0A1C-FA4F-9FFA1EFE40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32D2B-1085-7180-D4C8-62ABCB444E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D9AEB-E9C6-40F1-387A-481AC2564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0DD14A-EBCA-2632-C9AE-57DC4B4D5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38988-24AC-A064-DCB5-BCB8A9C7B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13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700D8D-15AF-B03D-0173-66F77DBC9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42689-1059-E9F4-3621-30AD6BA039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7C930-E76F-2C3A-3B6E-D3C2F83AEE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7FB96-D78C-445C-AE60-A3F3EA2B88C5}" type="datetimeFigureOut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7794E-FD61-D558-414F-FBA2852A95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D2E27-B366-A9BC-58C2-CEEFD1526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F5D95-FE76-456A-B264-021FE33CD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A1A664-0355-C5FA-820B-8BDFC3AF4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ECD835-3EF4-1C49-7314-334EDE64FE32}"/>
              </a:ext>
            </a:extLst>
          </p:cNvPr>
          <p:cNvSpPr txBox="1"/>
          <p:nvPr/>
        </p:nvSpPr>
        <p:spPr>
          <a:xfrm>
            <a:off x="429491" y="498764"/>
            <a:ext cx="1126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Full image of the western blot for polyubiquitination of CHIP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CE79C9-FC40-2307-9322-971640688BDA}"/>
              </a:ext>
            </a:extLst>
          </p:cNvPr>
          <p:cNvSpPr txBox="1"/>
          <p:nvPr/>
        </p:nvSpPr>
        <p:spPr>
          <a:xfrm>
            <a:off x="727024" y="1201033"/>
            <a:ext cx="28401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– Ladder</a:t>
            </a:r>
          </a:p>
          <a:p>
            <a:r>
              <a:rPr lang="en-US" dirty="0"/>
              <a:t>2 - Empty</a:t>
            </a:r>
          </a:p>
          <a:p>
            <a:r>
              <a:rPr lang="en-US" dirty="0"/>
              <a:t>3 – Reaction for 0 min </a:t>
            </a:r>
          </a:p>
          <a:p>
            <a:r>
              <a:rPr lang="en-US" dirty="0"/>
              <a:t>4 – Reaction for 5 mins </a:t>
            </a:r>
          </a:p>
          <a:p>
            <a:r>
              <a:rPr lang="en-US" dirty="0"/>
              <a:t>5 –  Reaction for 10 mins </a:t>
            </a:r>
          </a:p>
          <a:p>
            <a:r>
              <a:rPr lang="en-US" dirty="0"/>
              <a:t>6 – Reaction for 20 mins </a:t>
            </a:r>
          </a:p>
          <a:p>
            <a:r>
              <a:rPr lang="en-US" dirty="0"/>
              <a:t>7 – Reaction for 30 mins </a:t>
            </a:r>
          </a:p>
          <a:p>
            <a:r>
              <a:rPr lang="en-US" dirty="0"/>
              <a:t>8 –  Reaction for 60 mins </a:t>
            </a:r>
          </a:p>
          <a:p>
            <a:r>
              <a:rPr lang="en-US" dirty="0"/>
              <a:t>9 – Empty</a:t>
            </a:r>
          </a:p>
          <a:p>
            <a:r>
              <a:rPr lang="en-US" dirty="0"/>
              <a:t>10 – Hsc70 only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FE6FFB-C7A5-7E6E-447E-BDCF18F99DEC}"/>
              </a:ext>
            </a:extLst>
          </p:cNvPr>
          <p:cNvSpPr txBox="1"/>
          <p:nvPr/>
        </p:nvSpPr>
        <p:spPr>
          <a:xfrm>
            <a:off x="6979805" y="1434859"/>
            <a:ext cx="4145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 1     2    3      4     5     6     7       8     9     10   11</a:t>
            </a:r>
          </a:p>
        </p:txBody>
      </p:sp>
      <p:pic>
        <p:nvPicPr>
          <p:cNvPr id="3" name="Picture 2" descr="A picture containing cement&#10;&#10;Description automatically generated">
            <a:extLst>
              <a:ext uri="{FF2B5EF4-FFF2-40B4-BE49-F238E27FC236}">
                <a16:creationId xmlns:a16="http://schemas.microsoft.com/office/drawing/2014/main" id="{323C6187-EB36-4AFB-A7C7-D5A746FEB0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6" t="17756" r="18793" b="17717"/>
          <a:stretch/>
        </p:blipFill>
        <p:spPr>
          <a:xfrm>
            <a:off x="6684818" y="1711858"/>
            <a:ext cx="4145394" cy="343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985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72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 Silva, Anthony Ruvindi Iroshana Ms.</dc:creator>
  <cp:lastModifiedBy>Page, Richard Christopher Dr.</cp:lastModifiedBy>
  <cp:revision>2</cp:revision>
  <dcterms:created xsi:type="dcterms:W3CDTF">2023-01-20T15:36:44Z</dcterms:created>
  <dcterms:modified xsi:type="dcterms:W3CDTF">2023-05-30T14:37:05Z</dcterms:modified>
</cp:coreProperties>
</file>