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428" r:id="rId2"/>
    <p:sldId id="429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C1598F5-DCF5-46E5-AC07-976D00448E9A}" v="1" dt="2023-01-20T02:15:54.08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6" autoAdjust="0"/>
    <p:restoredTop sz="94660"/>
  </p:normalViewPr>
  <p:slideViewPr>
    <p:cSldViewPr snapToGrid="0">
      <p:cViewPr varScale="1">
        <p:scale>
          <a:sx n="131" d="100"/>
          <a:sy n="131" d="100"/>
        </p:scale>
        <p:origin x="408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notesMaster" Target="notesMasters/notesMaster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Ruvindi de Silva" userId="a0a980c224b4a71f" providerId="LiveId" clId="{F2C06FF2-2BD7-44F5-B73D-1266FC1C3141}"/>
    <pc:docChg chg="undo custSel modSld">
      <pc:chgData name="Ruvindi de Silva" userId="a0a980c224b4a71f" providerId="LiveId" clId="{F2C06FF2-2BD7-44F5-B73D-1266FC1C3141}" dt="2022-12-29T15:50:32.188" v="71" actId="164"/>
      <pc:docMkLst>
        <pc:docMk/>
      </pc:docMkLst>
      <pc:sldChg chg="addSp delSp modSp mod">
        <pc:chgData name="Ruvindi de Silva" userId="a0a980c224b4a71f" providerId="LiveId" clId="{F2C06FF2-2BD7-44F5-B73D-1266FC1C3141}" dt="2022-12-29T15:50:32.188" v="71" actId="164"/>
        <pc:sldMkLst>
          <pc:docMk/>
          <pc:sldMk cId="1158736758" sldId="427"/>
        </pc:sldMkLst>
        <pc:spChg chg="mod">
          <ac:chgData name="Ruvindi de Silva" userId="a0a980c224b4a71f" providerId="LiveId" clId="{F2C06FF2-2BD7-44F5-B73D-1266FC1C3141}" dt="2022-11-03T14:22:03.736" v="24" actId="20577"/>
          <ac:spMkLst>
            <pc:docMk/>
            <pc:sldMk cId="1158736758" sldId="427"/>
            <ac:spMk id="3" creationId="{E3BD0993-4BF1-72E8-C118-09F60093D067}"/>
          </ac:spMkLst>
        </pc:spChg>
        <pc:spChg chg="add mod">
          <ac:chgData name="Ruvindi de Silva" userId="a0a980c224b4a71f" providerId="LiveId" clId="{F2C06FF2-2BD7-44F5-B73D-1266FC1C3141}" dt="2022-12-29T15:50:32.188" v="71" actId="164"/>
          <ac:spMkLst>
            <pc:docMk/>
            <pc:sldMk cId="1158736758" sldId="427"/>
            <ac:spMk id="4" creationId="{FDE8F074-7402-639B-C344-26AAB1FD68C3}"/>
          </ac:spMkLst>
        </pc:spChg>
        <pc:spChg chg="add mod">
          <ac:chgData name="Ruvindi de Silva" userId="a0a980c224b4a71f" providerId="LiveId" clId="{F2C06FF2-2BD7-44F5-B73D-1266FC1C3141}" dt="2022-12-29T15:50:32.188" v="71" actId="164"/>
          <ac:spMkLst>
            <pc:docMk/>
            <pc:sldMk cId="1158736758" sldId="427"/>
            <ac:spMk id="7" creationId="{927D2EC4-4A4C-E6C9-648F-E61A67E8F493}"/>
          </ac:spMkLst>
        </pc:spChg>
        <pc:spChg chg="del mod topLvl">
          <ac:chgData name="Ruvindi de Silva" userId="a0a980c224b4a71f" providerId="LiveId" clId="{F2C06FF2-2BD7-44F5-B73D-1266FC1C3141}" dt="2022-11-03T14:24:33.450" v="67" actId="478"/>
          <ac:spMkLst>
            <pc:docMk/>
            <pc:sldMk cId="1158736758" sldId="427"/>
            <ac:spMk id="7" creationId="{A5C7199F-7129-8570-9C2D-9CB9EF5AF227}"/>
          </ac:spMkLst>
        </pc:spChg>
        <pc:spChg chg="del mod topLvl">
          <ac:chgData name="Ruvindi de Silva" userId="a0a980c224b4a71f" providerId="LiveId" clId="{F2C06FF2-2BD7-44F5-B73D-1266FC1C3141}" dt="2022-11-03T14:24:31.418" v="65" actId="478"/>
          <ac:spMkLst>
            <pc:docMk/>
            <pc:sldMk cId="1158736758" sldId="427"/>
            <ac:spMk id="8" creationId="{0945DBD0-C212-1C02-17EA-06F962B59B6D}"/>
          </ac:spMkLst>
        </pc:spChg>
        <pc:spChg chg="add mod">
          <ac:chgData name="Ruvindi de Silva" userId="a0a980c224b4a71f" providerId="LiveId" clId="{F2C06FF2-2BD7-44F5-B73D-1266FC1C3141}" dt="2022-12-29T15:50:32.188" v="71" actId="164"/>
          <ac:spMkLst>
            <pc:docMk/>
            <pc:sldMk cId="1158736758" sldId="427"/>
            <ac:spMk id="8" creationId="{871934D6-C060-9CD3-B173-DD0B363EB29A}"/>
          </ac:spMkLst>
        </pc:spChg>
        <pc:spChg chg="del mod topLvl">
          <ac:chgData name="Ruvindi de Silva" userId="a0a980c224b4a71f" providerId="LiveId" clId="{F2C06FF2-2BD7-44F5-B73D-1266FC1C3141}" dt="2022-11-03T14:24:32.341" v="66" actId="478"/>
          <ac:spMkLst>
            <pc:docMk/>
            <pc:sldMk cId="1158736758" sldId="427"/>
            <ac:spMk id="9" creationId="{9D81F761-0CC4-8DC1-B162-CE2A2DDB1B2A}"/>
          </ac:spMkLst>
        </pc:spChg>
        <pc:spChg chg="del mod">
          <ac:chgData name="Ruvindi de Silva" userId="a0a980c224b4a71f" providerId="LiveId" clId="{F2C06FF2-2BD7-44F5-B73D-1266FC1C3141}" dt="2022-12-29T15:50:17.785" v="68" actId="478"/>
          <ac:spMkLst>
            <pc:docMk/>
            <pc:sldMk cId="1158736758" sldId="427"/>
            <ac:spMk id="12" creationId="{11DAA79C-6F88-87A1-D881-B6C2326D59F0}"/>
          </ac:spMkLst>
        </pc:spChg>
        <pc:spChg chg="del mod">
          <ac:chgData name="Ruvindi de Silva" userId="a0a980c224b4a71f" providerId="LiveId" clId="{F2C06FF2-2BD7-44F5-B73D-1266FC1C3141}" dt="2022-12-29T15:50:17.785" v="68" actId="478"/>
          <ac:spMkLst>
            <pc:docMk/>
            <pc:sldMk cId="1158736758" sldId="427"/>
            <ac:spMk id="13" creationId="{1E15A1C2-63C9-B934-ED1A-C7D107A30C92}"/>
          </ac:spMkLst>
        </pc:spChg>
        <pc:spChg chg="del">
          <ac:chgData name="Ruvindi de Silva" userId="a0a980c224b4a71f" providerId="LiveId" clId="{F2C06FF2-2BD7-44F5-B73D-1266FC1C3141}" dt="2022-11-03T14:23:59.678" v="55" actId="478"/>
          <ac:spMkLst>
            <pc:docMk/>
            <pc:sldMk cId="1158736758" sldId="427"/>
            <ac:spMk id="16" creationId="{75DBF3D6-4D89-B644-7DE0-880FDB0D7D28}"/>
          </ac:spMkLst>
        </pc:spChg>
        <pc:spChg chg="del">
          <ac:chgData name="Ruvindi de Silva" userId="a0a980c224b4a71f" providerId="LiveId" clId="{F2C06FF2-2BD7-44F5-B73D-1266FC1C3141}" dt="2022-11-03T14:23:59.678" v="55" actId="478"/>
          <ac:spMkLst>
            <pc:docMk/>
            <pc:sldMk cId="1158736758" sldId="427"/>
            <ac:spMk id="17" creationId="{CFDF785D-ED2E-7F53-7B8A-B1F2ECE66E97}"/>
          </ac:spMkLst>
        </pc:spChg>
        <pc:spChg chg="del">
          <ac:chgData name="Ruvindi de Silva" userId="a0a980c224b4a71f" providerId="LiveId" clId="{F2C06FF2-2BD7-44F5-B73D-1266FC1C3141}" dt="2022-12-29T15:50:17.785" v="68" actId="478"/>
          <ac:spMkLst>
            <pc:docMk/>
            <pc:sldMk cId="1158736758" sldId="427"/>
            <ac:spMk id="18" creationId="{879FEB13-4EAC-D75B-B6DD-75693029773E}"/>
          </ac:spMkLst>
        </pc:spChg>
        <pc:grpChg chg="add del mod">
          <ac:chgData name="Ruvindi de Silva" userId="a0a980c224b4a71f" providerId="LiveId" clId="{F2C06FF2-2BD7-44F5-B73D-1266FC1C3141}" dt="2022-11-03T14:23:39.703" v="48" actId="165"/>
          <ac:grpSpMkLst>
            <pc:docMk/>
            <pc:sldMk cId="1158736758" sldId="427"/>
            <ac:grpSpMk id="4" creationId="{998BB43C-59DD-9362-A0F0-67137B885BB1}"/>
          </ac:grpSpMkLst>
        </pc:grpChg>
        <pc:grpChg chg="add mod">
          <ac:chgData name="Ruvindi de Silva" userId="a0a980c224b4a71f" providerId="LiveId" clId="{F2C06FF2-2BD7-44F5-B73D-1266FC1C3141}" dt="2022-12-29T15:50:32.188" v="71" actId="164"/>
          <ac:grpSpMkLst>
            <pc:docMk/>
            <pc:sldMk cId="1158736758" sldId="427"/>
            <ac:grpSpMk id="10" creationId="{E026880E-14A9-CA43-7931-CCA060DC4580}"/>
          </ac:grpSpMkLst>
        </pc:grpChg>
        <pc:picChg chg="del">
          <ac:chgData name="Ruvindi de Silva" userId="a0a980c224b4a71f" providerId="LiveId" clId="{F2C06FF2-2BD7-44F5-B73D-1266FC1C3141}" dt="2022-11-03T14:23:14.239" v="45" actId="478"/>
          <ac:picMkLst>
            <pc:docMk/>
            <pc:sldMk cId="1158736758" sldId="427"/>
            <ac:picMk id="2" creationId="{1CCEDD15-E97E-04F1-57F5-D4E3608E921D}"/>
          </ac:picMkLst>
        </pc:picChg>
        <pc:picChg chg="add mod">
          <ac:chgData name="Ruvindi de Silva" userId="a0a980c224b4a71f" providerId="LiveId" clId="{F2C06FF2-2BD7-44F5-B73D-1266FC1C3141}" dt="2022-12-29T15:50:32.188" v="71" actId="164"/>
          <ac:picMkLst>
            <pc:docMk/>
            <pc:sldMk cId="1158736758" sldId="427"/>
            <ac:picMk id="2" creationId="{94114D0B-07F7-8D2D-193F-3DB73607CD18}"/>
          </ac:picMkLst>
        </pc:picChg>
        <pc:picChg chg="del mod topLvl">
          <ac:chgData name="Ruvindi de Silva" userId="a0a980c224b4a71f" providerId="LiveId" clId="{F2C06FF2-2BD7-44F5-B73D-1266FC1C3141}" dt="2022-12-29T15:50:17.785" v="68" actId="478"/>
          <ac:picMkLst>
            <pc:docMk/>
            <pc:sldMk cId="1158736758" sldId="427"/>
            <ac:picMk id="6" creationId="{7202F9B7-3B52-3324-8D51-870A25504994}"/>
          </ac:picMkLst>
        </pc:picChg>
        <pc:cxnChg chg="add mod">
          <ac:chgData name="Ruvindi de Silva" userId="a0a980c224b4a71f" providerId="LiveId" clId="{F2C06FF2-2BD7-44F5-B73D-1266FC1C3141}" dt="2022-12-29T15:50:32.188" v="71" actId="164"/>
          <ac:cxnSpMkLst>
            <pc:docMk/>
            <pc:sldMk cId="1158736758" sldId="427"/>
            <ac:cxnSpMk id="9" creationId="{018C140C-5B98-BDB6-DCC9-FFABDF2B19A2}"/>
          </ac:cxnSpMkLst>
        </pc:cxnChg>
      </pc:sldChg>
      <pc:sldChg chg="addSp delSp modSp mod">
        <pc:chgData name="Ruvindi de Silva" userId="a0a980c224b4a71f" providerId="LiveId" clId="{F2C06FF2-2BD7-44F5-B73D-1266FC1C3141}" dt="2022-11-03T14:23:07.144" v="44" actId="20577"/>
        <pc:sldMkLst>
          <pc:docMk/>
          <pc:sldMk cId="2621985694" sldId="428"/>
        </pc:sldMkLst>
        <pc:spChg chg="mod">
          <ac:chgData name="Ruvindi de Silva" userId="a0a980c224b4a71f" providerId="LiveId" clId="{F2C06FF2-2BD7-44F5-B73D-1266FC1C3141}" dt="2022-11-03T14:22:13.297" v="25"/>
          <ac:spMkLst>
            <pc:docMk/>
            <pc:sldMk cId="2621985694" sldId="428"/>
            <ac:spMk id="7" creationId="{69ECD835-3EF4-1C49-7314-334EDE64FE32}"/>
          </ac:spMkLst>
        </pc:spChg>
        <pc:spChg chg="mod ord">
          <ac:chgData name="Ruvindi de Silva" userId="a0a980c224b4a71f" providerId="LiveId" clId="{F2C06FF2-2BD7-44F5-B73D-1266FC1C3141}" dt="2022-11-03T14:23:07.144" v="44" actId="20577"/>
          <ac:spMkLst>
            <pc:docMk/>
            <pc:sldMk cId="2621985694" sldId="428"/>
            <ac:spMk id="9" creationId="{5CFE6FFB-C7A5-7E6E-447E-BDCF18F99DEC}"/>
          </ac:spMkLst>
        </pc:spChg>
        <pc:picChg chg="add mod">
          <ac:chgData name="Ruvindi de Silva" userId="a0a980c224b4a71f" providerId="LiveId" clId="{F2C06FF2-2BD7-44F5-B73D-1266FC1C3141}" dt="2022-11-03T14:22:38.922" v="33" actId="14100"/>
          <ac:picMkLst>
            <pc:docMk/>
            <pc:sldMk cId="2621985694" sldId="428"/>
            <ac:picMk id="3" creationId="{3A6B70C8-4BCB-7DED-40F9-69D6FBD135E7}"/>
          </ac:picMkLst>
        </pc:picChg>
        <pc:picChg chg="del">
          <ac:chgData name="Ruvindi de Silva" userId="a0a980c224b4a71f" providerId="LiveId" clId="{F2C06FF2-2BD7-44F5-B73D-1266FC1C3141}" dt="2022-11-03T14:22:29.358" v="26" actId="478"/>
          <ac:picMkLst>
            <pc:docMk/>
            <pc:sldMk cId="2621985694" sldId="428"/>
            <ac:picMk id="6" creationId="{1CF589B7-38B6-06F7-71D0-F19F6AF466D3}"/>
          </ac:picMkLst>
        </pc:picChg>
      </pc:sldChg>
    </pc:docChg>
  </pc:docChgLst>
  <pc:docChgLst>
    <pc:chgData name="Ruvindi de Silva" userId="a0a980c224b4a71f" providerId="LiveId" clId="{4C1598F5-DCF5-46E5-AC07-976D00448E9A}"/>
    <pc:docChg chg="custSel modSld">
      <pc:chgData name="Ruvindi de Silva" userId="a0a980c224b4a71f" providerId="LiveId" clId="{4C1598F5-DCF5-46E5-AC07-976D00448E9A}" dt="2023-01-20T02:15:54.088" v="1"/>
      <pc:docMkLst>
        <pc:docMk/>
      </pc:docMkLst>
      <pc:sldChg chg="addSp delSp mod">
        <pc:chgData name="Ruvindi de Silva" userId="a0a980c224b4a71f" providerId="LiveId" clId="{4C1598F5-DCF5-46E5-AC07-976D00448E9A}" dt="2023-01-20T02:15:54.088" v="1"/>
        <pc:sldMkLst>
          <pc:docMk/>
          <pc:sldMk cId="1158736758" sldId="427"/>
        </pc:sldMkLst>
        <pc:grpChg chg="del">
          <ac:chgData name="Ruvindi de Silva" userId="a0a980c224b4a71f" providerId="LiveId" clId="{4C1598F5-DCF5-46E5-AC07-976D00448E9A}" dt="2023-01-20T02:15:51.058" v="0" actId="478"/>
          <ac:grpSpMkLst>
            <pc:docMk/>
            <pc:sldMk cId="1158736758" sldId="427"/>
            <ac:grpSpMk id="10" creationId="{E026880E-14A9-CA43-7931-CCA060DC4580}"/>
          </ac:grpSpMkLst>
        </pc:grpChg>
        <pc:picChg chg="add">
          <ac:chgData name="Ruvindi de Silva" userId="a0a980c224b4a71f" providerId="LiveId" clId="{4C1598F5-DCF5-46E5-AC07-976D00448E9A}" dt="2023-01-20T02:15:54.088" v="1"/>
          <ac:picMkLst>
            <pc:docMk/>
            <pc:sldMk cId="1158736758" sldId="427"/>
            <ac:picMk id="6" creationId="{D23987BD-53D6-E118-1B40-06B0CF54A572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6C73B0D-F468-4FF6-AA7F-E90A42D5A73A}" type="datetimeFigureOut">
              <a:rPr lang="en-US" smtClean="0"/>
              <a:t>5/30/23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793B614-A13A-4A15-A3C8-B9CDC09287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20572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FEC5BA-C74E-1B30-CB1E-AB8911CAB22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0F50DFC-070D-6374-DFE1-40B0669A21F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61D0D71-4C81-646F-9BCB-2E46E73909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730FF-8404-4867-A92D-4630925E0D38}" type="datetime1">
              <a:rPr lang="en-US" smtClean="0"/>
              <a:t>5/30/23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43405DB-BE05-27FF-1BC9-D21DB0F090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8AE9359-8B52-ADFC-3E67-BDE7F16370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C3FFD-0BA3-4721-AE52-C3AD993D8B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53905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B190C5-5789-B41F-9135-B19017B8E9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5384CC7-BEE0-2A98-19D8-4D840341559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48E58F3-FD8E-9B44-CEB7-2988C79372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468D70-0DEA-4F4A-9261-465722C33FF5}" type="datetime1">
              <a:rPr lang="en-US" smtClean="0"/>
              <a:t>5/30/23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CDB7DDB-2ECD-1D19-1015-9A4D43B651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6DFF67C-5088-6759-CCDC-C11C142CDC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C3FFD-0BA3-4721-AE52-C3AD993D8B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8330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4E2D85B-3492-04CD-6274-456A80C7B8F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9432AA4-978A-FC77-1430-464C504B851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ABD89E9-4400-B64F-6064-55F5C5E86B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AC8443-2EAD-412E-9D40-15B7F492C0DC}" type="datetime1">
              <a:rPr lang="en-US" smtClean="0"/>
              <a:t>5/30/23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4650ACC-1721-C641-39A9-10C7540CCC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8F6910C-B2EE-365F-31E3-D3170B14CC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C3FFD-0BA3-4721-AE52-C3AD993D8B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84784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1F1F4F-3DAD-1BAE-60F3-67A6130272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F72C8D2-B6E2-A2F4-11C4-76E1B51B9F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F64550-DC10-913A-EA8B-1D32F8FDD8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6AD585-ECC3-45B4-9A6D-7213F8679D41}" type="datetime1">
              <a:rPr lang="en-US" smtClean="0"/>
              <a:t>5/30/23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4DC3217-70D5-2CBF-25CB-A12962F547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E9C843F-6999-E0EE-548B-1A658C1FB6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C3FFD-0BA3-4721-AE52-C3AD993D8B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92608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A703A4-A0DC-F157-A491-D4DA16E3C4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A6B0AE5-CC3A-6985-0F82-8A28EFC7662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21C6381-53E7-67D6-9CFF-7919ED9AAA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1AD53-8D8B-4322-815E-425F8597FB94}" type="datetime1">
              <a:rPr lang="en-US" smtClean="0"/>
              <a:t>5/30/23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15147E0-CB96-C31B-9DE3-1A03B118E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F9BA59-8AD6-45C6-1E22-56C2F69AD6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C3FFD-0BA3-4721-AE52-C3AD993D8B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62919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54DF22-6E05-BB0D-D45F-F745E0D0C1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69C4AC-47E5-0A65-5853-E2835DD7312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652E78A-20A5-B725-8B60-89C6527DD8A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20E5FD9-C4E1-4E8F-BC2E-BA1FBC5DCE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08DA76-1063-4FC9-B7F5-FE426D155ED0}" type="datetime1">
              <a:rPr lang="en-US" smtClean="0"/>
              <a:t>5/30/23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5BD1635-19FD-8472-6418-49F1A40855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43E6A0D-6334-D2A5-59BF-AE5C8614E8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C3FFD-0BA3-4721-AE52-C3AD993D8B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55797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A0DA9A-C10C-5940-1133-B319493898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4C18A59-5832-8567-C434-6F5760CB083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EE22844-1FAA-BA66-92E9-64E67126BF8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53786F3-EA9F-E3A5-29F9-3190FA6BC95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5425490-F93F-86B9-5FEE-E491810BF5E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5EBC5DA-D326-1EE3-6F48-D6D51FD229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1748EA-1498-4F75-845A-01C09DFF0C10}" type="datetime1">
              <a:rPr lang="en-US" smtClean="0"/>
              <a:t>5/30/23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07AA8CC-0423-20F0-31D0-A5F92C8C9E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1225BCB-F5BD-7E23-1ECB-DF3DCDC437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C3FFD-0BA3-4721-AE52-C3AD993D8B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7139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78C79A-EB83-8646-7503-C5417F0050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E8AEB0C-78F6-B0CC-9A7A-4426EA2B51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2DDC49-D8F3-4DAE-AEBD-5551FEAF36FE}" type="datetime1">
              <a:rPr lang="en-US" smtClean="0"/>
              <a:t>5/30/23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77FCAAD-B183-6482-24C2-1D19D2E409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B5F0A48-0911-5266-E424-D83740AB30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C3FFD-0BA3-4721-AE52-C3AD993D8B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07372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E6CFC6F-A348-9E44-D78A-5D0F51069A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B24E95-61EB-471E-91D2-B728D769B57B}" type="datetime1">
              <a:rPr lang="en-US" smtClean="0"/>
              <a:t>5/30/23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D0B1C2C-D50F-7D97-442C-428D45788A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4D37472-C1CC-1982-E70A-E436D9D0A9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C3FFD-0BA3-4721-AE52-C3AD993D8B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54921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AFDA13-5112-A8AE-BC9F-5921277E58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4C83080-AC9B-8596-2633-7789499BC68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61F5D17-FD87-D8A7-71CF-E078FB2B2A5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0366AA8-BCBA-7B91-31AF-55480D9BB8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1BFFA6-476D-4722-A06B-00710200675D}" type="datetime1">
              <a:rPr lang="en-US" smtClean="0"/>
              <a:t>5/30/23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E6FD2FD-36AA-6995-B85E-937C19617D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CA4CD89-5583-10FB-51E4-BB7ED9DDA4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C3FFD-0BA3-4721-AE52-C3AD993D8B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08436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26070D-B5AF-EA1A-A0F9-B91922E522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EFAD579-A3FE-AEB3-EEF6-8E050BAF6BE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A1E42ED-3765-A600-CA64-7D7932F3FE4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6465EAC-D27A-B34A-311C-4155BFD884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BA25AC-6E9B-4800-930B-24E51115C61B}" type="datetime1">
              <a:rPr lang="en-US" smtClean="0"/>
              <a:t>5/30/23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C25BFD4-7417-E342-7609-F93E0E1A75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3950A55-5118-2E99-CFAC-0BBA407B0D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C3FFD-0BA3-4721-AE52-C3AD993D8B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27735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D38C262-5C61-8B65-C2F5-80AFD33E5F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D63E9A8-62B3-1DC6-5689-9BF969EF15F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0810E48-B221-C2CC-8842-EFBAD077F8F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DBD852-8160-4A5D-9249-B18D586ECC6E}" type="datetime1">
              <a:rPr lang="en-US" smtClean="0"/>
              <a:t>5/30/23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C55AA10-811B-BAF0-3EEB-98CB5228029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CF3A0C7-C26C-CFCF-01E2-47F6778CC81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EC3FFD-0BA3-4721-AE52-C3AD993D8B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55572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0A1A664-0355-C5FA-820B-8BDFC3AF48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C3FFD-0BA3-4721-AE52-C3AD993D8BFA}" type="slidenum">
              <a:rPr lang="en-US" smtClean="0"/>
              <a:t>1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9ECD835-3EF4-1C49-7314-334EDE64FE32}"/>
              </a:ext>
            </a:extLst>
          </p:cNvPr>
          <p:cNvSpPr txBox="1"/>
          <p:nvPr/>
        </p:nvSpPr>
        <p:spPr>
          <a:xfrm>
            <a:off x="429491" y="498764"/>
            <a:ext cx="112637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Full image of the western blot for multi-mono-ubiquitination of CHIP – K0 Ub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0CE79C9-FC40-2307-9322-971640688BDA}"/>
              </a:ext>
            </a:extLst>
          </p:cNvPr>
          <p:cNvSpPr txBox="1"/>
          <p:nvPr/>
        </p:nvSpPr>
        <p:spPr>
          <a:xfrm>
            <a:off x="934841" y="2087724"/>
            <a:ext cx="2840181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 – Ladder</a:t>
            </a:r>
          </a:p>
          <a:p>
            <a:r>
              <a:rPr lang="en-US" dirty="0"/>
              <a:t>2 - Empty</a:t>
            </a:r>
          </a:p>
          <a:p>
            <a:r>
              <a:rPr lang="en-US" dirty="0"/>
              <a:t>3 – Reaction for 0 min </a:t>
            </a:r>
          </a:p>
          <a:p>
            <a:r>
              <a:rPr lang="en-US" dirty="0"/>
              <a:t>4 – Reaction for 5 mins </a:t>
            </a:r>
          </a:p>
          <a:p>
            <a:r>
              <a:rPr lang="en-US" dirty="0"/>
              <a:t>5 –  Reaction for 10 mins </a:t>
            </a:r>
          </a:p>
          <a:p>
            <a:r>
              <a:rPr lang="en-US" dirty="0"/>
              <a:t>6 – Reaction for 20 mins </a:t>
            </a:r>
          </a:p>
          <a:p>
            <a:r>
              <a:rPr lang="en-US" dirty="0"/>
              <a:t>7 – Reaction for 30 mins </a:t>
            </a:r>
          </a:p>
          <a:p>
            <a:r>
              <a:rPr lang="en-US" dirty="0"/>
              <a:t>8 –  Reaction for 60 mins </a:t>
            </a:r>
          </a:p>
          <a:p>
            <a:r>
              <a:rPr lang="en-US" dirty="0"/>
              <a:t>9 – Empty </a:t>
            </a:r>
          </a:p>
        </p:txBody>
      </p:sp>
      <p:pic>
        <p:nvPicPr>
          <p:cNvPr id="3" name="Picture 2" descr="A picture containing appliance&#10;&#10;Description automatically generated">
            <a:extLst>
              <a:ext uri="{FF2B5EF4-FFF2-40B4-BE49-F238E27FC236}">
                <a16:creationId xmlns:a16="http://schemas.microsoft.com/office/drawing/2014/main" id="{3A6B70C8-4BCB-7DED-40F9-69D6FBD135E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4915" y="1366618"/>
            <a:ext cx="5657739" cy="478480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5CFE6FFB-C7A5-7E6E-447E-BDCF18F99DEC}"/>
              </a:ext>
            </a:extLst>
          </p:cNvPr>
          <p:cNvSpPr txBox="1"/>
          <p:nvPr/>
        </p:nvSpPr>
        <p:spPr>
          <a:xfrm>
            <a:off x="6329817" y="2184798"/>
            <a:ext cx="393902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    1     2      3     4     5     6   7    8    9</a:t>
            </a:r>
          </a:p>
        </p:txBody>
      </p:sp>
    </p:spTree>
    <p:extLst>
      <p:ext uri="{BB962C8B-B14F-4D97-AF65-F5344CB8AC3E}">
        <p14:creationId xmlns:p14="http://schemas.microsoft.com/office/powerpoint/2010/main" val="26219856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0A1A664-0355-C5FA-820B-8BDFC3AF48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C3FFD-0BA3-4721-AE52-C3AD993D8BFA}" type="slidenum">
              <a:rPr lang="en-US" smtClean="0"/>
              <a:t>2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9ECD835-3EF4-1C49-7314-334EDE64FE32}"/>
              </a:ext>
            </a:extLst>
          </p:cNvPr>
          <p:cNvSpPr txBox="1"/>
          <p:nvPr/>
        </p:nvSpPr>
        <p:spPr>
          <a:xfrm>
            <a:off x="429491" y="498764"/>
            <a:ext cx="112637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Full image of the western blot for multi-mono-ubiquitination of CHIP – K48R Ub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0CE79C9-FC40-2307-9322-971640688BDA}"/>
              </a:ext>
            </a:extLst>
          </p:cNvPr>
          <p:cNvSpPr txBox="1"/>
          <p:nvPr/>
        </p:nvSpPr>
        <p:spPr>
          <a:xfrm>
            <a:off x="865568" y="1635739"/>
            <a:ext cx="2840181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 – Ladder</a:t>
            </a:r>
          </a:p>
          <a:p>
            <a:r>
              <a:rPr lang="en-US" dirty="0"/>
              <a:t>2 - Empty</a:t>
            </a:r>
          </a:p>
          <a:p>
            <a:r>
              <a:rPr lang="en-US" dirty="0"/>
              <a:t>3 – Reaction for 0 min </a:t>
            </a:r>
          </a:p>
          <a:p>
            <a:r>
              <a:rPr lang="en-US" dirty="0"/>
              <a:t>4 – Reaction for 5 mins </a:t>
            </a:r>
          </a:p>
          <a:p>
            <a:r>
              <a:rPr lang="en-US" dirty="0"/>
              <a:t>5 –  Reaction for 10 mins </a:t>
            </a:r>
          </a:p>
          <a:p>
            <a:r>
              <a:rPr lang="en-US" dirty="0"/>
              <a:t>6 – Reaction for 20 mins </a:t>
            </a:r>
          </a:p>
          <a:p>
            <a:r>
              <a:rPr lang="en-US" dirty="0"/>
              <a:t>7 – Reaction for 30 mins </a:t>
            </a:r>
          </a:p>
          <a:p>
            <a:r>
              <a:rPr lang="en-US" dirty="0"/>
              <a:t>8 –  Reaction for 60 mins </a:t>
            </a:r>
          </a:p>
          <a:p>
            <a:r>
              <a:rPr lang="en-US" dirty="0"/>
              <a:t>9 – Empty </a:t>
            </a:r>
          </a:p>
          <a:p>
            <a:r>
              <a:rPr lang="en-US" dirty="0"/>
              <a:t>10 – CHIP only </a:t>
            </a:r>
          </a:p>
          <a:p>
            <a:r>
              <a:rPr lang="en-US" dirty="0"/>
              <a:t>11 – Empty </a:t>
            </a:r>
          </a:p>
        </p:txBody>
      </p:sp>
      <p:pic>
        <p:nvPicPr>
          <p:cNvPr id="5" name="Picture 4" descr="A close-up of a microchip&#10;&#10;Description automatically generated with low confidence">
            <a:extLst>
              <a:ext uri="{FF2B5EF4-FFF2-40B4-BE49-F238E27FC236}">
                <a16:creationId xmlns:a16="http://schemas.microsoft.com/office/drawing/2014/main" id="{3B913DF3-833B-86C8-FDEF-C08B6F9D4DD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91819" y="1635739"/>
            <a:ext cx="5008602" cy="4235819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5CFE6FFB-C7A5-7E6E-447E-BDCF18F99DEC}"/>
              </a:ext>
            </a:extLst>
          </p:cNvPr>
          <p:cNvSpPr txBox="1"/>
          <p:nvPr/>
        </p:nvSpPr>
        <p:spPr>
          <a:xfrm>
            <a:off x="6261394" y="2360334"/>
            <a:ext cx="393902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    1     2   3     4   5    6   7    8    9    10  11</a:t>
            </a:r>
          </a:p>
        </p:txBody>
      </p:sp>
    </p:spTree>
    <p:extLst>
      <p:ext uri="{BB962C8B-B14F-4D97-AF65-F5344CB8AC3E}">
        <p14:creationId xmlns:p14="http://schemas.microsoft.com/office/powerpoint/2010/main" val="80444947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6025</TotalTime>
  <Words>147</Words>
  <Application>Microsoft Macintosh PowerPoint</Application>
  <PresentationFormat>Widescreen</PresentationFormat>
  <Paragraphs>26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de Silva, Anthony Ruvindi Iroshana Ms.</dc:creator>
  <cp:lastModifiedBy>Page, Richard Christopher Dr.</cp:lastModifiedBy>
  <cp:revision>6</cp:revision>
  <dcterms:created xsi:type="dcterms:W3CDTF">2022-07-23T22:32:59Z</dcterms:created>
  <dcterms:modified xsi:type="dcterms:W3CDTF">2023-05-30T14:32:07Z</dcterms:modified>
</cp:coreProperties>
</file>