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28E7EC-15A7-4EA6-A513-A5BBC61ACC8F}" v="1" dt="2023-01-20T02:05:31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vindi de Silva" userId="a0a980c224b4a71f" providerId="LiveId" clId="{0028E7EC-15A7-4EA6-A513-A5BBC61ACC8F}"/>
    <pc:docChg chg="custSel modSld">
      <pc:chgData name="Ruvindi de Silva" userId="a0a980c224b4a71f" providerId="LiveId" clId="{0028E7EC-15A7-4EA6-A513-A5BBC61ACC8F}" dt="2023-01-20T02:05:38.056" v="3" actId="1076"/>
      <pc:docMkLst>
        <pc:docMk/>
      </pc:docMkLst>
      <pc:sldChg chg="addSp delSp modSp mod">
        <pc:chgData name="Ruvindi de Silva" userId="a0a980c224b4a71f" providerId="LiveId" clId="{0028E7EC-15A7-4EA6-A513-A5BBC61ACC8F}" dt="2023-01-20T02:05:38.056" v="3" actId="1076"/>
        <pc:sldMkLst>
          <pc:docMk/>
          <pc:sldMk cId="1158736758" sldId="427"/>
        </pc:sldMkLst>
        <pc:grpChg chg="del">
          <ac:chgData name="Ruvindi de Silva" userId="a0a980c224b4a71f" providerId="LiveId" clId="{0028E7EC-15A7-4EA6-A513-A5BBC61ACC8F}" dt="2023-01-20T02:05:29.104" v="0" actId="478"/>
          <ac:grpSpMkLst>
            <pc:docMk/>
            <pc:sldMk cId="1158736758" sldId="427"/>
            <ac:grpSpMk id="2" creationId="{64A89A0C-2BE3-72F7-0303-1720BC4BC0D1}"/>
          </ac:grpSpMkLst>
        </pc:grpChg>
        <pc:picChg chg="add mod">
          <ac:chgData name="Ruvindi de Silva" userId="a0a980c224b4a71f" providerId="LiveId" clId="{0028E7EC-15A7-4EA6-A513-A5BBC61ACC8F}" dt="2023-01-20T02:05:38.056" v="3" actId="1076"/>
          <ac:picMkLst>
            <pc:docMk/>
            <pc:sldMk cId="1158736758" sldId="427"/>
            <ac:picMk id="12" creationId="{9413F834-CD18-741B-72BA-40FC825C5E7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73B0D-F468-4FF6-AA7F-E90A42D5A73A}" type="datetimeFigureOut">
              <a:rPr lang="en-US" smtClean="0"/>
              <a:t>5/30/23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3B614-A13A-4A15-A3C8-B9CDC0928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5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EC5BA-C74E-1B30-CB1E-AB8911CAB2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50DFC-070D-6374-DFE1-40B0669A2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D0D71-4C81-646F-9BCB-2E46E7390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730FF-8404-4867-A92D-4630925E0D38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405DB-BE05-27FF-1BC9-D21DB0F0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E9359-8B52-ADFC-3E67-BDE7F1637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39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90C5-5789-B41F-9135-B19017B8E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384CC7-BEE0-2A98-19D8-4D84034155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E58F3-FD8E-9B44-CEB7-2988C7937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8D70-0DEA-4F4A-9261-465722C33FF5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DB7DDB-2ECD-1D19-1015-9A4D43B65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FF67C-5088-6759-CCDC-C11C142CD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33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E2D85B-3492-04CD-6274-456A80C7B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432AA4-978A-FC77-1430-464C504B8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D89E9-4400-B64F-6064-55F5C5E86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C8443-2EAD-412E-9D40-15B7F492C0DC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650ACC-1721-C641-39A9-10C7540CC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F6910C-B2EE-365F-31E3-D3170B14C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78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F1F4F-3DAD-1BAE-60F3-67A613027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2C8D2-B6E2-A2F4-11C4-76E1B51B9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64550-DC10-913A-EA8B-1D32F8FDD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D585-ECC3-45B4-9A6D-7213F8679D41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DC3217-70D5-2CBF-25CB-A12962F54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C843F-6999-E0EE-548B-1A658C1FB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60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703A4-A0DC-F157-A491-D4DA16E3C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B0AE5-CC3A-6985-0F82-8A28EFC766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C6381-53E7-67D6-9CFF-7919ED9AA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1AD53-8D8B-4322-815E-425F8597FB94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147E0-CB96-C31B-9DE3-1A03B118E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9BA59-8AD6-45C6-1E22-56C2F69AD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91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54DF22-6E05-BB0D-D45F-F745E0D0C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9C4AC-47E5-0A65-5853-E2835DD731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2E78A-20A5-B725-8B60-89C6527DD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E5FD9-C4E1-4E8F-BC2E-BA1FBC5DC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8DA76-1063-4FC9-B7F5-FE426D155ED0}" type="datetime1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D1635-19FD-8472-6418-49F1A4085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3E6A0D-6334-D2A5-59BF-AE5C8614E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79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0DA9A-C10C-5940-1133-B31949389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18A59-5832-8567-C434-6F5760CB08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E22844-1FAA-BA66-92E9-64E67126BF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3786F3-EA9F-E3A5-29F9-3190FA6BC9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425490-F93F-86B9-5FEE-E491810BF5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BC5DA-D326-1EE3-6F48-D6D51FD22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48EA-1498-4F75-845A-01C09DFF0C10}" type="datetime1">
              <a:rPr lang="en-US" smtClean="0"/>
              <a:t>5/30/23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AA8CC-0423-20F0-31D0-A5F92C8C9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225BCB-F5BD-7E23-1ECB-DF3DCDC4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8C79A-EB83-8646-7503-C5417F005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AEB0C-78F6-B0CC-9A7A-4426EA2B5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DDC49-D8F3-4DAE-AEBD-5551FEAF36FE}" type="datetime1">
              <a:rPr lang="en-US" smtClean="0"/>
              <a:t>5/30/23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7FCAAD-B183-6482-24C2-1D19D2E4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F0A48-0911-5266-E424-D83740AB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3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6CFC6F-A348-9E44-D78A-5D0F51069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24E95-61EB-471E-91D2-B728D769B57B}" type="datetime1">
              <a:rPr lang="en-US" smtClean="0"/>
              <a:t>5/30/23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0B1C2C-D50F-7D97-442C-428D45788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D37472-C1CC-1982-E70A-E436D9D0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92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FDA13-5112-A8AE-BC9F-5921277E5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C83080-AC9B-8596-2633-7789499BC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1F5D17-FD87-D8A7-71CF-E078FB2B2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366AA8-BCBA-7B91-31AF-55480D9BB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BFFA6-476D-4722-A06B-00710200675D}" type="datetime1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6FD2FD-36AA-6995-B85E-937C19617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4CD89-5583-10FB-51E4-BB7ED9DDA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4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070D-B5AF-EA1A-A0F9-B91922E52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FAD579-A3FE-AEB3-EEF6-8E050BAF6B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1E42ED-3765-A600-CA64-7D7932F3FE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65EAC-D27A-B34A-311C-4155BFD88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A25AC-6E9B-4800-930B-24E51115C61B}" type="datetime1">
              <a:rPr lang="en-US" smtClean="0"/>
              <a:t>5/30/23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25BFD4-7417-E342-7609-F93E0E1A7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50A55-5118-2E99-CFAC-0BBA407B0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77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38C262-5C61-8B65-C2F5-80AFD33E5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63E9A8-62B3-1DC6-5689-9BF969EF1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810E48-B221-C2CC-8842-EFBAD077F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BD852-8160-4A5D-9249-B18D586ECC6E}" type="datetime1">
              <a:rPr lang="en-US" smtClean="0"/>
              <a:t>5/30/23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5AA10-811B-BAF0-3EEB-98CB522802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3A0C7-C26C-CFCF-01E2-47F6778CC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C3FFD-0BA3-4721-AE52-C3AD993D8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557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1A664-0355-C5FA-820B-8BDFC3AF4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C3FFD-0BA3-4721-AE52-C3AD993D8BFA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ECD835-3EF4-1C49-7314-334EDE64FE32}"/>
              </a:ext>
            </a:extLst>
          </p:cNvPr>
          <p:cNvSpPr txBox="1"/>
          <p:nvPr/>
        </p:nvSpPr>
        <p:spPr>
          <a:xfrm>
            <a:off x="429491" y="498764"/>
            <a:ext cx="1126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Full image of the western blot for polyubiquitination of CHIP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E79C9-FC40-2307-9322-971640688BDA}"/>
              </a:ext>
            </a:extLst>
          </p:cNvPr>
          <p:cNvSpPr txBox="1"/>
          <p:nvPr/>
        </p:nvSpPr>
        <p:spPr>
          <a:xfrm>
            <a:off x="727024" y="1201033"/>
            <a:ext cx="284018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– Ladder</a:t>
            </a:r>
          </a:p>
          <a:p>
            <a:r>
              <a:rPr lang="en-US" dirty="0"/>
              <a:t>2 - Empty</a:t>
            </a:r>
          </a:p>
          <a:p>
            <a:r>
              <a:rPr lang="en-US" dirty="0"/>
              <a:t>3 – Reaction for 0 min </a:t>
            </a:r>
          </a:p>
          <a:p>
            <a:r>
              <a:rPr lang="en-US" dirty="0"/>
              <a:t>4 – Reaction for 5 mins </a:t>
            </a:r>
          </a:p>
          <a:p>
            <a:r>
              <a:rPr lang="en-US" dirty="0"/>
              <a:t>5 –  Reaction for 10 mins </a:t>
            </a:r>
          </a:p>
          <a:p>
            <a:r>
              <a:rPr lang="en-US" dirty="0"/>
              <a:t>6 – Reaction for 20 mins </a:t>
            </a:r>
          </a:p>
          <a:p>
            <a:r>
              <a:rPr lang="en-US" dirty="0"/>
              <a:t>7 – Reaction for 30 mins </a:t>
            </a:r>
          </a:p>
          <a:p>
            <a:r>
              <a:rPr lang="en-US" dirty="0"/>
              <a:t>8 –  Reaction for 60 mins </a:t>
            </a:r>
          </a:p>
          <a:p>
            <a:r>
              <a:rPr lang="en-US" dirty="0"/>
              <a:t>9 – No E1 reaction</a:t>
            </a:r>
          </a:p>
          <a:p>
            <a:r>
              <a:rPr lang="en-US" dirty="0"/>
              <a:t>10 – No E2 reaction </a:t>
            </a:r>
          </a:p>
          <a:p>
            <a:r>
              <a:rPr lang="en-US" dirty="0"/>
              <a:t>11 – No ATP/Mg reaction</a:t>
            </a:r>
          </a:p>
          <a:p>
            <a:r>
              <a:rPr lang="en-US" dirty="0"/>
              <a:t>12 – No UbcH5b reaction</a:t>
            </a:r>
          </a:p>
          <a:p>
            <a:r>
              <a:rPr lang="en-US" dirty="0"/>
              <a:t>13 – S94K UbcH5b reaction</a:t>
            </a:r>
          </a:p>
          <a:p>
            <a:r>
              <a:rPr lang="en-US" dirty="0"/>
              <a:t>14 – No CHIP reaction </a:t>
            </a:r>
          </a:p>
          <a:p>
            <a:r>
              <a:rPr lang="en-US" dirty="0"/>
              <a:t>15 – Empty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FE6FFB-C7A5-7E6E-447E-BDCF18F99DEC}"/>
              </a:ext>
            </a:extLst>
          </p:cNvPr>
          <p:cNvSpPr txBox="1"/>
          <p:nvPr/>
        </p:nvSpPr>
        <p:spPr>
          <a:xfrm>
            <a:off x="6633442" y="1487829"/>
            <a:ext cx="41453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  1     2    3      4     5     6     7       8     9     10   11   12   13   14  15</a:t>
            </a:r>
          </a:p>
        </p:txBody>
      </p:sp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6A99988D-61E3-06AA-3884-3E4EE488E8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1" t="22996" r="18321" b="18724"/>
          <a:stretch/>
        </p:blipFill>
        <p:spPr>
          <a:xfrm>
            <a:off x="6648731" y="1741753"/>
            <a:ext cx="3923738" cy="3131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85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6017</TotalTime>
  <Words>104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 Silva, Anthony Ruvindi Iroshana Ms.</dc:creator>
  <cp:lastModifiedBy>Page, Richard Christopher Dr.</cp:lastModifiedBy>
  <cp:revision>6</cp:revision>
  <dcterms:created xsi:type="dcterms:W3CDTF">2022-07-23T22:32:59Z</dcterms:created>
  <dcterms:modified xsi:type="dcterms:W3CDTF">2023-05-30T14:36:44Z</dcterms:modified>
</cp:coreProperties>
</file>