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Barlow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boldItalic.fntdata"/><Relationship Id="rId10" Type="http://schemas.openxmlformats.org/officeDocument/2006/relationships/font" Target="fonts/Barlow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Barl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7ed26a7f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7ed26a7f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challenge: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Post Covid shut down, the makerspace was down to 6 students. ( graduations, withdrawals, military service)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We wanted to hire with a new approach-to include DEI principles 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Reached out to underrepresented campus groups to share our job listing via QR code.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Blocked out my calendar for the first week of school to meet with student applicants on demand.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Hired 10 students from a wide range of backgrounds - slow HR response ended up helping us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Had dramatic decrease in call offs, zero resignations, and no discipline issues.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The Solution: </a:t>
            </a:r>
            <a:endParaRPr sz="14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Provides visible evidence of what machines students have been trained on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Allows for personalization and ownership of their position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Easily identifies our employees to patrons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Encourages a “collect them all” attitude to complete their apron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“The Karate belt approach”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About the Makerspace @ King</a:t>
            </a:r>
            <a:endParaRPr/>
          </a:p>
        </p:txBody>
      </p:sp>
      <p:sp>
        <p:nvSpPr>
          <p:cNvPr id="55" name="Google Shape;55;p13"/>
          <p:cNvSpPr txBox="1"/>
          <p:nvPr>
            <p:ph idx="4294967295" type="subTitle"/>
          </p:nvPr>
        </p:nvSpPr>
        <p:spPr>
          <a:xfrm>
            <a:off x="311700" y="4754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</a:rPr>
              <a:t>Remaking the Makerspace: Transformational Student Training </a:t>
            </a:r>
            <a:endParaRPr sz="3500"/>
          </a:p>
        </p:txBody>
      </p:sp>
      <p:sp>
        <p:nvSpPr>
          <p:cNvPr id="56" name="Google Shape;56;p13"/>
          <p:cNvSpPr txBox="1"/>
          <p:nvPr/>
        </p:nvSpPr>
        <p:spPr>
          <a:xfrm>
            <a:off x="713225" y="1873200"/>
            <a:ext cx="3491400" cy="20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600">
                <a:solidFill>
                  <a:schemeClr val="dk1"/>
                </a:solidFill>
              </a:rPr>
              <a:t>Hands-on, experiential learning space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600">
                <a:solidFill>
                  <a:schemeClr val="dk1"/>
                </a:solidFill>
              </a:rPr>
              <a:t>3D printing, laser cutting, vinyl cutting, sewing, embroidery, VR, AV recording, and more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600">
                <a:solidFill>
                  <a:schemeClr val="dk1"/>
                </a:solidFill>
              </a:rPr>
              <a:t>Open to all Miami students, faculty and staff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3705A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15962" r="28898" t="0"/>
          <a:stretch/>
        </p:blipFill>
        <p:spPr>
          <a:xfrm>
            <a:off x="4922600" y="975675"/>
            <a:ext cx="3793449" cy="387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311700" y="608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</a:rPr>
              <a:t>Remaking the Makerspace: Transformational Student Training </a:t>
            </a:r>
            <a:endParaRPr sz="35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1875" y="1142050"/>
            <a:ext cx="2750425" cy="2062850"/>
          </a:xfrm>
          <a:prstGeom prst="rect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8175" y="1794150"/>
            <a:ext cx="1682749" cy="2243676"/>
          </a:xfrm>
          <a:prstGeom prst="rect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5" name="Google Shape;65;p14"/>
          <p:cNvSpPr txBox="1"/>
          <p:nvPr/>
        </p:nvSpPr>
        <p:spPr>
          <a:xfrm>
            <a:off x="508525" y="1450525"/>
            <a:ext cx="4176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The Challenge</a:t>
            </a:r>
            <a:r>
              <a:rPr lang="en" sz="1800"/>
              <a:t>: 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Training 10+ students, many new, first year students, on how to work in a Makerspace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602575" y="3204900"/>
            <a:ext cx="3988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The Solution</a:t>
            </a:r>
            <a:r>
              <a:rPr lang="en" sz="1800"/>
              <a:t>: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Aprons! But not just plain aprons! Personalized aprons that reflect the skills they have mastered.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