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Ex1.xml" ContentType="application/vnd.ms-office.chartex+xml"/>
  <Override PartName="/ppt/charts/style1.xml" ContentType="application/vnd.ms-office.chartstyle+xml"/>
  <Override PartName="/ppt/charts/colors1.xml" ContentType="application/vnd.ms-office.chartcolorstyle+xml"/>
  <Override PartName="/ppt/charts/chartEx2.xml" ContentType="application/vnd.ms-office.chartex+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36576000" cy="292608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216" userDrawn="1">
          <p15:clr>
            <a:srgbClr val="A4A3A4"/>
          </p15:clr>
        </p15:guide>
        <p15:guide id="2" pos="115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33" d="100"/>
          <a:sy n="33" d="100"/>
        </p:scale>
        <p:origin x="-280" y="-872"/>
      </p:cViewPr>
      <p:guideLst>
        <p:guide orient="horz" pos="9216"/>
        <p:guide pos="1152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Ex1.xml.rels><?xml version="1.0" encoding="UTF-8" standalone="yes"?>
<Relationships xmlns="http://schemas.openxmlformats.org/package/2006/relationships"><Relationship Id="rId2" Type="http://schemas.microsoft.com/office/2011/relationships/chartColorStyle" Target="colors1.xml"/><Relationship Id="rId1" Type="http://schemas.microsoft.com/office/2011/relationships/chartStyle" Target="style1.xml"/></Relationships>
</file>

<file path=ppt/charts/_rels/chartEx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oleObject" Target="Book1" TargetMode="External"/></Relationships>
</file>

<file path=ppt/charts/chartEx1.xml><?xml version="1.0" encoding="utf-8"?>
<cx:chartSpace xmlns:a="http://schemas.openxmlformats.org/drawingml/2006/main" xmlns:r="http://schemas.openxmlformats.org/officeDocument/2006/relationships" xmlns:cx="http://schemas.microsoft.com/office/drawing/2014/chartex">
  <cx:chart>
    <cx:plotArea>
      <cx:plotAreaRegion/>
    </cx:plotArea>
  </cx:chart>
  <cx:clrMapOvr bg1="lt1" tx1="dk1" bg2="lt2" tx2="dk2" accent1="accent1" accent2="accent2" accent3="accent3" accent4="accent4" accent5="accent5" accent6="accent6" hlink="hlink" folHlink="folHlink"/>
</cx:chartSpace>
</file>

<file path=ppt/charts/chartEx2.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Sheet1!$A$1:$A$8</cx:f>
        <cx:lvl ptCount="8">
          <cx:pt idx="0">No Data</cx:pt>
          <cx:pt idx="1">Class Assignment</cx:pt>
          <cx:pt idx="2">Research/Scholarship</cx:pt>
          <cx:pt idx="3">Textbooks</cx:pt>
          <cx:pt idx="4">Circulation</cx:pt>
          <cx:pt idx="5">Printing</cx:pt>
          <cx:pt idx="6">Technology</cx:pt>
          <cx:pt idx="7">Other</cx:pt>
        </cx:lvl>
      </cx:strDim>
      <cx:numDim type="size">
        <cx:f>Sheet1!$B$1:$B$8</cx:f>
        <cx:lvl ptCount="8" formatCode="General">
          <cx:pt idx="0">527</cx:pt>
          <cx:pt idx="1">990</cx:pt>
          <cx:pt idx="2">788</cx:pt>
          <cx:pt idx="3">537</cx:pt>
          <cx:pt idx="4">2506</cx:pt>
          <cx:pt idx="5">1992</cx:pt>
          <cx:pt idx="6">927</cx:pt>
          <cx:pt idx="7">3289</cx:pt>
        </cx:lvl>
      </cx:numDim>
    </cx:data>
  </cx:chartData>
  <cx:chart>
    <cx:plotArea>
      <cx:plotAreaRegion>
        <cx:series layoutId="sunburst" uniqueId="{CF175CE2-4D82-4F6D-9696-C7EDE45FD431}">
          <cx:dataPt idx="1">
            <cx:spPr>
              <a:solidFill>
                <a:schemeClr val="accent1">
                  <a:lumMod val="40000"/>
                  <a:lumOff val="60000"/>
                </a:schemeClr>
              </a:solidFill>
            </cx:spPr>
          </cx:dataPt>
          <cx:dataPt idx="2">
            <cx:spPr>
              <a:solidFill>
                <a:srgbClr val="C00000"/>
              </a:solidFill>
            </cx:spPr>
          </cx:dataPt>
          <cx:dataPt idx="3">
            <cx:spPr>
              <a:solidFill>
                <a:schemeClr val="accent1">
                  <a:lumMod val="75000"/>
                </a:schemeClr>
              </a:solidFill>
            </cx:spPr>
          </cx:dataPt>
          <cx:dataPt idx="5">
            <cx:spPr>
              <a:solidFill>
                <a:srgbClr val="0070C0"/>
              </a:solidFill>
            </cx:spPr>
          </cx:dataPt>
          <cx:dataPt idx="7">
            <cx:spPr>
              <a:solidFill>
                <a:srgbClr val="FFC000"/>
              </a:solidFill>
            </cx:spPr>
          </cx:dataPt>
          <cx:dataLabels pos="ctr">
            <cx:txPr>
              <a:bodyPr spcFirstLastPara="1" vertOverflow="ellipsis" wrap="square" lIns="0" tIns="0" rIns="0" bIns="0" anchor="ctr" anchorCtr="1">
                <a:spAutoFit/>
              </a:bodyPr>
              <a:lstStyle/>
              <a:p>
                <a:pPr>
                  <a:defRPr lang="en-US" sz="1200" b="0" i="0" u="none" strike="noStrike" kern="1200" baseline="0">
                    <a:solidFill>
                      <a:sysClr val="window" lastClr="FFFFFF"/>
                    </a:solidFill>
                    <a:latin typeface="Calibri" panose="020F0502020204030204"/>
                  </a:defRPr>
                </a:pPr>
                <a:endParaRPr lang="en-US" sz="1200" baseline="0"/>
              </a:p>
            </cx:txPr>
            <cx:visibility seriesName="0" categoryName="1" value="0"/>
          </cx:dataLabels>
          <cx:dataId val="0"/>
        </cx:series>
      </cx:plotAreaRegion>
    </cx:plotArea>
  </cx:chart>
  <cx:clrMapOvr bg1="lt1" tx1="dk1" bg2="lt2" tx2="dk2" accent1="accent1" accent2="accent2" accent3="accent3" accent4="accent4" accent5="accent5" accent6="accent6" hlink="hlink" folHlink="folHlink"/>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81">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850" kern="1200"/>
    <cs:bodyPr wrap="square" lIns="38100" tIns="19050" rIns="38100" bIns="19050" anchor="ctr">
      <a:spAutoFit/>
    </cs:bodyPr>
  </cs:dataLabel>
  <cs:dataLabelCallout>
    <cs:lnRef idx="0"/>
    <cs:fillRef idx="0"/>
    <cs:effectRef idx="0"/>
    <cs:fontRef idx="minor">
      <a:schemeClr val="tx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9525">
        <a:solidFill>
          <a:schemeClr val="lt1"/>
        </a:solidFill>
      </a:ln>
    </cs:spPr>
  </cs:dataPoint>
  <cs:dataPoint3D>
    <cs:lnRef idx="0"/>
    <cs:fillRef idx="0">
      <cs:styleClr val="auto"/>
    </cs:fillRef>
    <cs:effectRef idx="0"/>
    <cs:fontRef idx="minor">
      <a:schemeClr val="tx1"/>
    </cs:fontRef>
    <cs:spPr>
      <a:solidFill>
        <a:schemeClr val="phClr"/>
      </a:solidFill>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defRPr sz="900"/>
  </cs:dataTable>
  <cs:downBar>
    <cs:lnRef idx="0"/>
    <cs:fillRef idx="0"/>
    <cs:effectRef idx="0"/>
    <cs:fontRef idx="minor">
      <a:schemeClr val="tx1"/>
    </cs:fontRef>
    <cs:spPr>
      <a:solidFill>
        <a:schemeClr val="dk1"/>
      </a:solidFill>
    </cs:spPr>
  </cs:downBar>
  <cs:dropLine>
    <cs:lnRef idx="0"/>
    <cs:fillRef idx="0"/>
    <cs:effectRef idx="0"/>
    <cs:fontRef idx="minor">
      <a:schemeClr val="tx1"/>
    </cs:fontRef>
  </cs:dropLine>
  <cs:errorBar>
    <cs:lnRef idx="0"/>
    <cs:fillRef idx="0"/>
    <cs:effectRef idx="0"/>
    <cs:fontRef idx="minor">
      <a:schemeClr val="tx1"/>
    </cs:fontRef>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lumOff val="10000"/>
          </a:schemeClr>
        </a:solidFill>
        <a:round/>
      </a:ln>
    </cs:spPr>
  </cs:gridlineMinor>
  <cs:hiLoLine>
    <cs:lnRef idx="0"/>
    <cs:fillRef idx="0"/>
    <cs:effectRef idx="0"/>
    <cs:fontRef idx="minor">
      <a:schemeClr val="tx1"/>
    </cs:fontRef>
  </cs:hiLoLine>
  <cs:leaderLine>
    <cs:lnRef idx="0"/>
    <cs:fillRef idx="0"/>
    <cs:effectRef idx="0"/>
    <cs:fontRef idx="minor">
      <a:schemeClr val="tx1"/>
    </cs:fontRef>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b="0" kern="1200" spc="0" baseline="0"/>
    <cs:bodyPr/>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tx1"/>
    </cs:fontRef>
    <cs:spPr>
      <a:solidFill>
        <a:schemeClr val="lt1"/>
      </a:solidFill>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381">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850" kern="1200"/>
    <cs:bodyPr wrap="square" lIns="38100" tIns="19050" rIns="38100" bIns="19050" anchor="ctr">
      <a:spAutoFit/>
    </cs:bodyPr>
  </cs:dataLabel>
  <cs:dataLabelCallout>
    <cs:lnRef idx="0"/>
    <cs:fillRef idx="0"/>
    <cs:effectRef idx="0"/>
    <cs:fontRef idx="minor">
      <a:schemeClr val="tx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9525">
        <a:solidFill>
          <a:schemeClr val="lt1"/>
        </a:solidFill>
      </a:ln>
    </cs:spPr>
  </cs:dataPoint>
  <cs:dataPoint3D>
    <cs:lnRef idx="0"/>
    <cs:fillRef idx="0">
      <cs:styleClr val="auto"/>
    </cs:fillRef>
    <cs:effectRef idx="0"/>
    <cs:fontRef idx="minor">
      <a:schemeClr val="tx1"/>
    </cs:fontRef>
    <cs:spPr>
      <a:solidFill>
        <a:schemeClr val="phClr"/>
      </a:solidFill>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defRPr sz="900"/>
  </cs:dataTable>
  <cs:downBar>
    <cs:lnRef idx="0"/>
    <cs:fillRef idx="0"/>
    <cs:effectRef idx="0"/>
    <cs:fontRef idx="minor">
      <a:schemeClr val="tx1"/>
    </cs:fontRef>
    <cs:spPr>
      <a:solidFill>
        <a:schemeClr val="dk1"/>
      </a:solidFill>
    </cs:spPr>
  </cs:downBar>
  <cs:dropLine>
    <cs:lnRef idx="0"/>
    <cs:fillRef idx="0"/>
    <cs:effectRef idx="0"/>
    <cs:fontRef idx="minor">
      <a:schemeClr val="tx1"/>
    </cs:fontRef>
  </cs:dropLine>
  <cs:errorBar>
    <cs:lnRef idx="0"/>
    <cs:fillRef idx="0"/>
    <cs:effectRef idx="0"/>
    <cs:fontRef idx="minor">
      <a:schemeClr val="tx1"/>
    </cs:fontRef>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lumOff val="10000"/>
          </a:schemeClr>
        </a:solidFill>
        <a:round/>
      </a:ln>
    </cs:spPr>
  </cs:gridlineMinor>
  <cs:hiLoLine>
    <cs:lnRef idx="0"/>
    <cs:fillRef idx="0"/>
    <cs:effectRef idx="0"/>
    <cs:fontRef idx="minor">
      <a:schemeClr val="tx1"/>
    </cs:fontRef>
  </cs:hiLoLine>
  <cs:leaderLine>
    <cs:lnRef idx="0"/>
    <cs:fillRef idx="0"/>
    <cs:effectRef idx="0"/>
    <cs:fontRef idx="minor">
      <a:schemeClr val="tx1"/>
    </cs:fontRef>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b="0" kern="1200" spc="0" baseline="0"/>
    <cs:bodyPr/>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tx1"/>
    </cs:fontRef>
    <cs:spPr>
      <a:solidFill>
        <a:schemeClr val="lt1"/>
      </a:solidFill>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4788749"/>
            <a:ext cx="31089600" cy="10187093"/>
          </a:xfrm>
        </p:spPr>
        <p:txBody>
          <a:bodyPr anchor="b"/>
          <a:lstStyle>
            <a:lvl1pPr algn="ctr">
              <a:defRPr sz="24000"/>
            </a:lvl1pPr>
          </a:lstStyle>
          <a:p>
            <a:r>
              <a:rPr lang="en-US" smtClean="0"/>
              <a:t>Click to edit Master title style</a:t>
            </a:r>
            <a:endParaRPr lang="en-US" dirty="0"/>
          </a:p>
        </p:txBody>
      </p:sp>
      <p:sp>
        <p:nvSpPr>
          <p:cNvPr id="3" name="Subtitle 2"/>
          <p:cNvSpPr>
            <a:spLocks noGrp="1"/>
          </p:cNvSpPr>
          <p:nvPr>
            <p:ph type="subTitle" idx="1"/>
          </p:nvPr>
        </p:nvSpPr>
        <p:spPr>
          <a:xfrm>
            <a:off x="4572000" y="15368695"/>
            <a:ext cx="27432000" cy="7064585"/>
          </a:xfrm>
        </p:spPr>
        <p:txBody>
          <a:bodyPr/>
          <a:lstStyle>
            <a:lvl1pPr marL="0" indent="0" algn="ctr">
              <a:buNone/>
              <a:defRPr sz="9600"/>
            </a:lvl1pPr>
            <a:lvl2pPr marL="1828800" indent="0" algn="ctr">
              <a:buNone/>
              <a:defRPr sz="8000"/>
            </a:lvl2pPr>
            <a:lvl3pPr marL="3657600" indent="0" algn="ctr">
              <a:buNone/>
              <a:defRPr sz="7200"/>
            </a:lvl3pPr>
            <a:lvl4pPr marL="5486400" indent="0" algn="ctr">
              <a:buNone/>
              <a:defRPr sz="6400"/>
            </a:lvl4pPr>
            <a:lvl5pPr marL="7315200" indent="0" algn="ctr">
              <a:buNone/>
              <a:defRPr sz="6400"/>
            </a:lvl5pPr>
            <a:lvl6pPr marL="9144000" indent="0" algn="ctr">
              <a:buNone/>
              <a:defRPr sz="6400"/>
            </a:lvl6pPr>
            <a:lvl7pPr marL="10972800" indent="0" algn="ctr">
              <a:buNone/>
              <a:defRPr sz="6400"/>
            </a:lvl7pPr>
            <a:lvl8pPr marL="12801600" indent="0" algn="ctr">
              <a:buNone/>
              <a:defRPr sz="6400"/>
            </a:lvl8pPr>
            <a:lvl9pPr marL="14630400" indent="0" algn="ctr">
              <a:buNone/>
              <a:defRPr sz="64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1597B91-81BC-4A21-9488-14BD2D3D694E}" type="datetimeFigureOut">
              <a:rPr lang="en-US" smtClean="0"/>
              <a:t>10/29/2018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144EB2-F967-4503-9584-63694EAD18FD}" type="slidenum">
              <a:rPr lang="en-US" smtClean="0"/>
              <a:t>‹#›</a:t>
            </a:fld>
            <a:endParaRPr lang="en-US"/>
          </a:p>
        </p:txBody>
      </p:sp>
    </p:spTree>
    <p:extLst>
      <p:ext uri="{BB962C8B-B14F-4D97-AF65-F5344CB8AC3E}">
        <p14:creationId xmlns:p14="http://schemas.microsoft.com/office/powerpoint/2010/main" val="41358530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1597B91-81BC-4A21-9488-14BD2D3D694E}" type="datetimeFigureOut">
              <a:rPr lang="en-US" smtClean="0"/>
              <a:t>10/29/2018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144EB2-F967-4503-9584-63694EAD18FD}" type="slidenum">
              <a:rPr lang="en-US" smtClean="0"/>
              <a:t>‹#›</a:t>
            </a:fld>
            <a:endParaRPr lang="en-US"/>
          </a:p>
        </p:txBody>
      </p:sp>
    </p:spTree>
    <p:extLst>
      <p:ext uri="{BB962C8B-B14F-4D97-AF65-F5344CB8AC3E}">
        <p14:creationId xmlns:p14="http://schemas.microsoft.com/office/powerpoint/2010/main" val="3036144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6174702" y="1557867"/>
            <a:ext cx="7886700" cy="2479717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14602" y="1557867"/>
            <a:ext cx="23202900" cy="2479717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1597B91-81BC-4A21-9488-14BD2D3D694E}" type="datetimeFigureOut">
              <a:rPr lang="en-US" smtClean="0"/>
              <a:t>10/29/2018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144EB2-F967-4503-9584-63694EAD18FD}" type="slidenum">
              <a:rPr lang="en-US" smtClean="0"/>
              <a:t>‹#›</a:t>
            </a:fld>
            <a:endParaRPr lang="en-US"/>
          </a:p>
        </p:txBody>
      </p:sp>
    </p:spTree>
    <p:extLst>
      <p:ext uri="{BB962C8B-B14F-4D97-AF65-F5344CB8AC3E}">
        <p14:creationId xmlns:p14="http://schemas.microsoft.com/office/powerpoint/2010/main" val="766973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1597B91-81BC-4A21-9488-14BD2D3D694E}" type="datetimeFigureOut">
              <a:rPr lang="en-US" smtClean="0"/>
              <a:t>10/29/2018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144EB2-F967-4503-9584-63694EAD18FD}" type="slidenum">
              <a:rPr lang="en-US" smtClean="0"/>
              <a:t>‹#›</a:t>
            </a:fld>
            <a:endParaRPr lang="en-US"/>
          </a:p>
        </p:txBody>
      </p:sp>
    </p:spTree>
    <p:extLst>
      <p:ext uri="{BB962C8B-B14F-4D97-AF65-F5344CB8AC3E}">
        <p14:creationId xmlns:p14="http://schemas.microsoft.com/office/powerpoint/2010/main" val="670278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495552" y="7294888"/>
            <a:ext cx="31546800" cy="12171678"/>
          </a:xfrm>
        </p:spPr>
        <p:txBody>
          <a:bodyPr anchor="b"/>
          <a:lstStyle>
            <a:lvl1pPr>
              <a:defRPr sz="24000"/>
            </a:lvl1pPr>
          </a:lstStyle>
          <a:p>
            <a:r>
              <a:rPr lang="en-US" smtClean="0"/>
              <a:t>Click to edit Master title style</a:t>
            </a:r>
            <a:endParaRPr lang="en-US" dirty="0"/>
          </a:p>
        </p:txBody>
      </p:sp>
      <p:sp>
        <p:nvSpPr>
          <p:cNvPr id="3" name="Text Placeholder 2"/>
          <p:cNvSpPr>
            <a:spLocks noGrp="1"/>
          </p:cNvSpPr>
          <p:nvPr>
            <p:ph type="body" idx="1"/>
          </p:nvPr>
        </p:nvSpPr>
        <p:spPr>
          <a:xfrm>
            <a:off x="2495552" y="19581715"/>
            <a:ext cx="31546800" cy="6400798"/>
          </a:xfrm>
        </p:spPr>
        <p:txBody>
          <a:bodyPr/>
          <a:lstStyle>
            <a:lvl1pPr marL="0" indent="0">
              <a:buNone/>
              <a:defRPr sz="9600">
                <a:solidFill>
                  <a:schemeClr val="tx1"/>
                </a:solidFill>
              </a:defRPr>
            </a:lvl1pPr>
            <a:lvl2pPr marL="1828800" indent="0">
              <a:buNone/>
              <a:defRPr sz="8000">
                <a:solidFill>
                  <a:schemeClr val="tx1">
                    <a:tint val="75000"/>
                  </a:schemeClr>
                </a:solidFill>
              </a:defRPr>
            </a:lvl2pPr>
            <a:lvl3pPr marL="3657600" indent="0">
              <a:buNone/>
              <a:defRPr sz="7200">
                <a:solidFill>
                  <a:schemeClr val="tx1">
                    <a:tint val="75000"/>
                  </a:schemeClr>
                </a:solidFill>
              </a:defRPr>
            </a:lvl3pPr>
            <a:lvl4pPr marL="5486400" indent="0">
              <a:buNone/>
              <a:defRPr sz="6400">
                <a:solidFill>
                  <a:schemeClr val="tx1">
                    <a:tint val="75000"/>
                  </a:schemeClr>
                </a:solidFill>
              </a:defRPr>
            </a:lvl4pPr>
            <a:lvl5pPr marL="7315200" indent="0">
              <a:buNone/>
              <a:defRPr sz="6400">
                <a:solidFill>
                  <a:schemeClr val="tx1">
                    <a:tint val="75000"/>
                  </a:schemeClr>
                </a:solidFill>
              </a:defRPr>
            </a:lvl5pPr>
            <a:lvl6pPr marL="9144000" indent="0">
              <a:buNone/>
              <a:defRPr sz="6400">
                <a:solidFill>
                  <a:schemeClr val="tx1">
                    <a:tint val="75000"/>
                  </a:schemeClr>
                </a:solidFill>
              </a:defRPr>
            </a:lvl6pPr>
            <a:lvl7pPr marL="10972800" indent="0">
              <a:buNone/>
              <a:defRPr sz="6400">
                <a:solidFill>
                  <a:schemeClr val="tx1">
                    <a:tint val="75000"/>
                  </a:schemeClr>
                </a:solidFill>
              </a:defRPr>
            </a:lvl7pPr>
            <a:lvl8pPr marL="12801600" indent="0">
              <a:buNone/>
              <a:defRPr sz="6400">
                <a:solidFill>
                  <a:schemeClr val="tx1">
                    <a:tint val="75000"/>
                  </a:schemeClr>
                </a:solidFill>
              </a:defRPr>
            </a:lvl8pPr>
            <a:lvl9pPr marL="14630400" indent="0">
              <a:buNone/>
              <a:defRPr sz="6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1597B91-81BC-4A21-9488-14BD2D3D694E}" type="datetimeFigureOut">
              <a:rPr lang="en-US" smtClean="0"/>
              <a:t>10/29/2018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144EB2-F967-4503-9584-63694EAD18FD}" type="slidenum">
              <a:rPr lang="en-US" smtClean="0"/>
              <a:t>‹#›</a:t>
            </a:fld>
            <a:endParaRPr lang="en-US"/>
          </a:p>
        </p:txBody>
      </p:sp>
    </p:spTree>
    <p:extLst>
      <p:ext uri="{BB962C8B-B14F-4D97-AF65-F5344CB8AC3E}">
        <p14:creationId xmlns:p14="http://schemas.microsoft.com/office/powerpoint/2010/main" val="30346845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14600" y="7789333"/>
            <a:ext cx="15544800" cy="1856570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18516600" y="7789333"/>
            <a:ext cx="15544800" cy="1856570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1597B91-81BC-4A21-9488-14BD2D3D694E}" type="datetimeFigureOut">
              <a:rPr lang="en-US" smtClean="0"/>
              <a:t>10/29/2018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144EB2-F967-4503-9584-63694EAD18FD}" type="slidenum">
              <a:rPr lang="en-US" smtClean="0"/>
              <a:t>‹#›</a:t>
            </a:fld>
            <a:endParaRPr lang="en-US"/>
          </a:p>
        </p:txBody>
      </p:sp>
    </p:spTree>
    <p:extLst>
      <p:ext uri="{BB962C8B-B14F-4D97-AF65-F5344CB8AC3E}">
        <p14:creationId xmlns:p14="http://schemas.microsoft.com/office/powerpoint/2010/main" val="3234026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519364" y="1557873"/>
            <a:ext cx="31546800" cy="5655735"/>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519368" y="7172962"/>
            <a:ext cx="15473360" cy="3515358"/>
          </a:xfrm>
        </p:spPr>
        <p:txBody>
          <a:bodyPr anchor="b"/>
          <a:lstStyle>
            <a:lvl1pPr marL="0" indent="0">
              <a:buNone/>
              <a:defRPr sz="9600" b="1"/>
            </a:lvl1pPr>
            <a:lvl2pPr marL="1828800" indent="0">
              <a:buNone/>
              <a:defRPr sz="8000" b="1"/>
            </a:lvl2pPr>
            <a:lvl3pPr marL="3657600" indent="0">
              <a:buNone/>
              <a:defRPr sz="7200" b="1"/>
            </a:lvl3pPr>
            <a:lvl4pPr marL="5486400" indent="0">
              <a:buNone/>
              <a:defRPr sz="6400" b="1"/>
            </a:lvl4pPr>
            <a:lvl5pPr marL="7315200" indent="0">
              <a:buNone/>
              <a:defRPr sz="6400" b="1"/>
            </a:lvl5pPr>
            <a:lvl6pPr marL="9144000" indent="0">
              <a:buNone/>
              <a:defRPr sz="6400" b="1"/>
            </a:lvl6pPr>
            <a:lvl7pPr marL="10972800" indent="0">
              <a:buNone/>
              <a:defRPr sz="6400" b="1"/>
            </a:lvl7pPr>
            <a:lvl8pPr marL="12801600" indent="0">
              <a:buNone/>
              <a:defRPr sz="6400" b="1"/>
            </a:lvl8pPr>
            <a:lvl9pPr marL="14630400" indent="0">
              <a:buNone/>
              <a:defRPr sz="6400" b="1"/>
            </a:lvl9pPr>
          </a:lstStyle>
          <a:p>
            <a:pPr lvl="0"/>
            <a:r>
              <a:rPr lang="en-US" smtClean="0"/>
              <a:t>Edit Master text styles</a:t>
            </a:r>
          </a:p>
        </p:txBody>
      </p:sp>
      <p:sp>
        <p:nvSpPr>
          <p:cNvPr id="4" name="Content Placeholder 3"/>
          <p:cNvSpPr>
            <a:spLocks noGrp="1"/>
          </p:cNvSpPr>
          <p:nvPr>
            <p:ph sz="half" idx="2"/>
          </p:nvPr>
        </p:nvSpPr>
        <p:spPr>
          <a:xfrm>
            <a:off x="2519368" y="10688320"/>
            <a:ext cx="15473360" cy="1572090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18516602" y="7172962"/>
            <a:ext cx="15549564" cy="3515358"/>
          </a:xfrm>
        </p:spPr>
        <p:txBody>
          <a:bodyPr anchor="b"/>
          <a:lstStyle>
            <a:lvl1pPr marL="0" indent="0">
              <a:buNone/>
              <a:defRPr sz="9600" b="1"/>
            </a:lvl1pPr>
            <a:lvl2pPr marL="1828800" indent="0">
              <a:buNone/>
              <a:defRPr sz="8000" b="1"/>
            </a:lvl2pPr>
            <a:lvl3pPr marL="3657600" indent="0">
              <a:buNone/>
              <a:defRPr sz="7200" b="1"/>
            </a:lvl3pPr>
            <a:lvl4pPr marL="5486400" indent="0">
              <a:buNone/>
              <a:defRPr sz="6400" b="1"/>
            </a:lvl4pPr>
            <a:lvl5pPr marL="7315200" indent="0">
              <a:buNone/>
              <a:defRPr sz="6400" b="1"/>
            </a:lvl5pPr>
            <a:lvl6pPr marL="9144000" indent="0">
              <a:buNone/>
              <a:defRPr sz="6400" b="1"/>
            </a:lvl6pPr>
            <a:lvl7pPr marL="10972800" indent="0">
              <a:buNone/>
              <a:defRPr sz="6400" b="1"/>
            </a:lvl7pPr>
            <a:lvl8pPr marL="12801600" indent="0">
              <a:buNone/>
              <a:defRPr sz="6400" b="1"/>
            </a:lvl8pPr>
            <a:lvl9pPr marL="14630400" indent="0">
              <a:buNone/>
              <a:defRPr sz="6400" b="1"/>
            </a:lvl9pPr>
          </a:lstStyle>
          <a:p>
            <a:pPr lvl="0"/>
            <a:r>
              <a:rPr lang="en-US" smtClean="0"/>
              <a:t>Edit Master text styles</a:t>
            </a:r>
          </a:p>
        </p:txBody>
      </p:sp>
      <p:sp>
        <p:nvSpPr>
          <p:cNvPr id="6" name="Content Placeholder 5"/>
          <p:cNvSpPr>
            <a:spLocks noGrp="1"/>
          </p:cNvSpPr>
          <p:nvPr>
            <p:ph sz="quarter" idx="4"/>
          </p:nvPr>
        </p:nvSpPr>
        <p:spPr>
          <a:xfrm>
            <a:off x="18516602" y="10688320"/>
            <a:ext cx="15549564" cy="1572090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1597B91-81BC-4A21-9488-14BD2D3D694E}" type="datetimeFigureOut">
              <a:rPr lang="en-US" smtClean="0"/>
              <a:t>10/29/2018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144EB2-F967-4503-9584-63694EAD18FD}" type="slidenum">
              <a:rPr lang="en-US" smtClean="0"/>
              <a:t>‹#›</a:t>
            </a:fld>
            <a:endParaRPr lang="en-US"/>
          </a:p>
        </p:txBody>
      </p:sp>
    </p:spTree>
    <p:extLst>
      <p:ext uri="{BB962C8B-B14F-4D97-AF65-F5344CB8AC3E}">
        <p14:creationId xmlns:p14="http://schemas.microsoft.com/office/powerpoint/2010/main" val="1698003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1597B91-81BC-4A21-9488-14BD2D3D694E}" type="datetimeFigureOut">
              <a:rPr lang="en-US" smtClean="0"/>
              <a:t>10/29/2018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144EB2-F967-4503-9584-63694EAD18FD}" type="slidenum">
              <a:rPr lang="en-US" smtClean="0"/>
              <a:t>‹#›</a:t>
            </a:fld>
            <a:endParaRPr lang="en-US"/>
          </a:p>
        </p:txBody>
      </p:sp>
    </p:spTree>
    <p:extLst>
      <p:ext uri="{BB962C8B-B14F-4D97-AF65-F5344CB8AC3E}">
        <p14:creationId xmlns:p14="http://schemas.microsoft.com/office/powerpoint/2010/main" val="3065797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597B91-81BC-4A21-9488-14BD2D3D694E}" type="datetimeFigureOut">
              <a:rPr lang="en-US" smtClean="0"/>
              <a:t>10/29/2018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4144EB2-F967-4503-9584-63694EAD18FD}" type="slidenum">
              <a:rPr lang="en-US" smtClean="0"/>
              <a:t>‹#›</a:t>
            </a:fld>
            <a:endParaRPr lang="en-US"/>
          </a:p>
        </p:txBody>
      </p:sp>
    </p:spTree>
    <p:extLst>
      <p:ext uri="{BB962C8B-B14F-4D97-AF65-F5344CB8AC3E}">
        <p14:creationId xmlns:p14="http://schemas.microsoft.com/office/powerpoint/2010/main" val="3270964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19364" y="1950720"/>
            <a:ext cx="11796712" cy="6827520"/>
          </a:xfrm>
        </p:spPr>
        <p:txBody>
          <a:bodyPr anchor="b"/>
          <a:lstStyle>
            <a:lvl1pPr>
              <a:defRPr sz="12800"/>
            </a:lvl1pPr>
          </a:lstStyle>
          <a:p>
            <a:r>
              <a:rPr lang="en-US" smtClean="0"/>
              <a:t>Click to edit Master title style</a:t>
            </a:r>
            <a:endParaRPr lang="en-US" dirty="0"/>
          </a:p>
        </p:txBody>
      </p:sp>
      <p:sp>
        <p:nvSpPr>
          <p:cNvPr id="3" name="Content Placeholder 2"/>
          <p:cNvSpPr>
            <a:spLocks noGrp="1"/>
          </p:cNvSpPr>
          <p:nvPr>
            <p:ph idx="1"/>
          </p:nvPr>
        </p:nvSpPr>
        <p:spPr>
          <a:xfrm>
            <a:off x="15549564" y="4213020"/>
            <a:ext cx="18516600" cy="20794133"/>
          </a:xfrm>
        </p:spPr>
        <p:txBody>
          <a:bodyPr/>
          <a:lstStyle>
            <a:lvl1pPr>
              <a:defRPr sz="12800"/>
            </a:lvl1pPr>
            <a:lvl2pPr>
              <a:defRPr sz="11200"/>
            </a:lvl2pPr>
            <a:lvl3pPr>
              <a:defRPr sz="9600"/>
            </a:lvl3pPr>
            <a:lvl4pPr>
              <a:defRPr sz="8000"/>
            </a:lvl4pPr>
            <a:lvl5pPr>
              <a:defRPr sz="8000"/>
            </a:lvl5pPr>
            <a:lvl6pPr>
              <a:defRPr sz="8000"/>
            </a:lvl6pPr>
            <a:lvl7pPr>
              <a:defRPr sz="8000"/>
            </a:lvl7pPr>
            <a:lvl8pPr>
              <a:defRPr sz="8000"/>
            </a:lvl8pPr>
            <a:lvl9pPr>
              <a:defRPr sz="8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19364" y="8778240"/>
            <a:ext cx="11796712" cy="16262775"/>
          </a:xfrm>
        </p:spPr>
        <p:txBody>
          <a:bodyPr/>
          <a:lstStyle>
            <a:lvl1pPr marL="0" indent="0">
              <a:buNone/>
              <a:defRPr sz="6400"/>
            </a:lvl1pPr>
            <a:lvl2pPr marL="1828800" indent="0">
              <a:buNone/>
              <a:defRPr sz="5600"/>
            </a:lvl2pPr>
            <a:lvl3pPr marL="3657600" indent="0">
              <a:buNone/>
              <a:defRPr sz="4800"/>
            </a:lvl3pPr>
            <a:lvl4pPr marL="5486400" indent="0">
              <a:buNone/>
              <a:defRPr sz="4000"/>
            </a:lvl4pPr>
            <a:lvl5pPr marL="7315200" indent="0">
              <a:buNone/>
              <a:defRPr sz="4000"/>
            </a:lvl5pPr>
            <a:lvl6pPr marL="9144000" indent="0">
              <a:buNone/>
              <a:defRPr sz="4000"/>
            </a:lvl6pPr>
            <a:lvl7pPr marL="10972800" indent="0">
              <a:buNone/>
              <a:defRPr sz="4000"/>
            </a:lvl7pPr>
            <a:lvl8pPr marL="12801600" indent="0">
              <a:buNone/>
              <a:defRPr sz="4000"/>
            </a:lvl8pPr>
            <a:lvl9pPr marL="14630400" indent="0">
              <a:buNone/>
              <a:defRPr sz="4000"/>
            </a:lvl9pPr>
          </a:lstStyle>
          <a:p>
            <a:pPr lvl="0"/>
            <a:r>
              <a:rPr lang="en-US" smtClean="0"/>
              <a:t>Edit Master text styles</a:t>
            </a:r>
          </a:p>
        </p:txBody>
      </p:sp>
      <p:sp>
        <p:nvSpPr>
          <p:cNvPr id="5" name="Date Placeholder 4"/>
          <p:cNvSpPr>
            <a:spLocks noGrp="1"/>
          </p:cNvSpPr>
          <p:nvPr>
            <p:ph type="dt" sz="half" idx="10"/>
          </p:nvPr>
        </p:nvSpPr>
        <p:spPr/>
        <p:txBody>
          <a:bodyPr/>
          <a:lstStyle/>
          <a:p>
            <a:fld id="{11597B91-81BC-4A21-9488-14BD2D3D694E}" type="datetimeFigureOut">
              <a:rPr lang="en-US" smtClean="0"/>
              <a:t>10/29/2018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144EB2-F967-4503-9584-63694EAD18FD}" type="slidenum">
              <a:rPr lang="en-US" smtClean="0"/>
              <a:t>‹#›</a:t>
            </a:fld>
            <a:endParaRPr lang="en-US"/>
          </a:p>
        </p:txBody>
      </p:sp>
    </p:spTree>
    <p:extLst>
      <p:ext uri="{BB962C8B-B14F-4D97-AF65-F5344CB8AC3E}">
        <p14:creationId xmlns:p14="http://schemas.microsoft.com/office/powerpoint/2010/main" val="4154629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19364" y="1950720"/>
            <a:ext cx="11796712" cy="6827520"/>
          </a:xfrm>
        </p:spPr>
        <p:txBody>
          <a:bodyPr anchor="b"/>
          <a:lstStyle>
            <a:lvl1pPr>
              <a:defRPr sz="128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549564" y="4213020"/>
            <a:ext cx="18516600" cy="20794133"/>
          </a:xfrm>
        </p:spPr>
        <p:txBody>
          <a:bodyPr anchor="t"/>
          <a:lstStyle>
            <a:lvl1pPr marL="0" indent="0">
              <a:buNone/>
              <a:defRPr sz="12800"/>
            </a:lvl1pPr>
            <a:lvl2pPr marL="1828800" indent="0">
              <a:buNone/>
              <a:defRPr sz="11200"/>
            </a:lvl2pPr>
            <a:lvl3pPr marL="3657600" indent="0">
              <a:buNone/>
              <a:defRPr sz="9600"/>
            </a:lvl3pPr>
            <a:lvl4pPr marL="5486400" indent="0">
              <a:buNone/>
              <a:defRPr sz="8000"/>
            </a:lvl4pPr>
            <a:lvl5pPr marL="7315200" indent="0">
              <a:buNone/>
              <a:defRPr sz="8000"/>
            </a:lvl5pPr>
            <a:lvl6pPr marL="9144000" indent="0">
              <a:buNone/>
              <a:defRPr sz="8000"/>
            </a:lvl6pPr>
            <a:lvl7pPr marL="10972800" indent="0">
              <a:buNone/>
              <a:defRPr sz="8000"/>
            </a:lvl7pPr>
            <a:lvl8pPr marL="12801600" indent="0">
              <a:buNone/>
              <a:defRPr sz="8000"/>
            </a:lvl8pPr>
            <a:lvl9pPr marL="14630400" indent="0">
              <a:buNone/>
              <a:defRPr sz="8000"/>
            </a:lvl9pPr>
          </a:lstStyle>
          <a:p>
            <a:r>
              <a:rPr lang="en-US" smtClean="0"/>
              <a:t>Click icon to add picture</a:t>
            </a:r>
            <a:endParaRPr lang="en-US" dirty="0"/>
          </a:p>
        </p:txBody>
      </p:sp>
      <p:sp>
        <p:nvSpPr>
          <p:cNvPr id="4" name="Text Placeholder 3"/>
          <p:cNvSpPr>
            <a:spLocks noGrp="1"/>
          </p:cNvSpPr>
          <p:nvPr>
            <p:ph type="body" sz="half" idx="2"/>
          </p:nvPr>
        </p:nvSpPr>
        <p:spPr>
          <a:xfrm>
            <a:off x="2519364" y="8778240"/>
            <a:ext cx="11796712" cy="16262775"/>
          </a:xfrm>
        </p:spPr>
        <p:txBody>
          <a:bodyPr/>
          <a:lstStyle>
            <a:lvl1pPr marL="0" indent="0">
              <a:buNone/>
              <a:defRPr sz="6400"/>
            </a:lvl1pPr>
            <a:lvl2pPr marL="1828800" indent="0">
              <a:buNone/>
              <a:defRPr sz="5600"/>
            </a:lvl2pPr>
            <a:lvl3pPr marL="3657600" indent="0">
              <a:buNone/>
              <a:defRPr sz="4800"/>
            </a:lvl3pPr>
            <a:lvl4pPr marL="5486400" indent="0">
              <a:buNone/>
              <a:defRPr sz="4000"/>
            </a:lvl4pPr>
            <a:lvl5pPr marL="7315200" indent="0">
              <a:buNone/>
              <a:defRPr sz="4000"/>
            </a:lvl5pPr>
            <a:lvl6pPr marL="9144000" indent="0">
              <a:buNone/>
              <a:defRPr sz="4000"/>
            </a:lvl6pPr>
            <a:lvl7pPr marL="10972800" indent="0">
              <a:buNone/>
              <a:defRPr sz="4000"/>
            </a:lvl7pPr>
            <a:lvl8pPr marL="12801600" indent="0">
              <a:buNone/>
              <a:defRPr sz="4000"/>
            </a:lvl8pPr>
            <a:lvl9pPr marL="14630400" indent="0">
              <a:buNone/>
              <a:defRPr sz="4000"/>
            </a:lvl9pPr>
          </a:lstStyle>
          <a:p>
            <a:pPr lvl="0"/>
            <a:r>
              <a:rPr lang="en-US" smtClean="0"/>
              <a:t>Edit Master text styles</a:t>
            </a:r>
          </a:p>
        </p:txBody>
      </p:sp>
      <p:sp>
        <p:nvSpPr>
          <p:cNvPr id="5" name="Date Placeholder 4"/>
          <p:cNvSpPr>
            <a:spLocks noGrp="1"/>
          </p:cNvSpPr>
          <p:nvPr>
            <p:ph type="dt" sz="half" idx="10"/>
          </p:nvPr>
        </p:nvSpPr>
        <p:spPr/>
        <p:txBody>
          <a:bodyPr/>
          <a:lstStyle/>
          <a:p>
            <a:fld id="{11597B91-81BC-4A21-9488-14BD2D3D694E}" type="datetimeFigureOut">
              <a:rPr lang="en-US" smtClean="0"/>
              <a:t>10/29/2018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144EB2-F967-4503-9584-63694EAD18FD}" type="slidenum">
              <a:rPr lang="en-US" smtClean="0"/>
              <a:t>‹#›</a:t>
            </a:fld>
            <a:endParaRPr lang="en-US"/>
          </a:p>
        </p:txBody>
      </p:sp>
    </p:spTree>
    <p:extLst>
      <p:ext uri="{BB962C8B-B14F-4D97-AF65-F5344CB8AC3E}">
        <p14:creationId xmlns:p14="http://schemas.microsoft.com/office/powerpoint/2010/main" val="67923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14600" y="1557873"/>
            <a:ext cx="31546800" cy="565573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14600" y="7789333"/>
            <a:ext cx="31546800" cy="18565709"/>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514600" y="27120433"/>
            <a:ext cx="8229600" cy="1557867"/>
          </a:xfrm>
          <a:prstGeom prst="rect">
            <a:avLst/>
          </a:prstGeom>
        </p:spPr>
        <p:txBody>
          <a:bodyPr vert="horz" lIns="91440" tIns="45720" rIns="91440" bIns="45720" rtlCol="0" anchor="ctr"/>
          <a:lstStyle>
            <a:lvl1pPr algn="l">
              <a:defRPr sz="4800">
                <a:solidFill>
                  <a:schemeClr val="tx1">
                    <a:tint val="75000"/>
                  </a:schemeClr>
                </a:solidFill>
              </a:defRPr>
            </a:lvl1pPr>
          </a:lstStyle>
          <a:p>
            <a:fld id="{11597B91-81BC-4A21-9488-14BD2D3D694E}" type="datetimeFigureOut">
              <a:rPr lang="en-US" smtClean="0"/>
              <a:t>10/29/2018</a:t>
            </a:fld>
            <a:endParaRPr lang="en-US"/>
          </a:p>
        </p:txBody>
      </p:sp>
      <p:sp>
        <p:nvSpPr>
          <p:cNvPr id="5" name="Footer Placeholder 4"/>
          <p:cNvSpPr>
            <a:spLocks noGrp="1"/>
          </p:cNvSpPr>
          <p:nvPr>
            <p:ph type="ftr" sz="quarter" idx="3"/>
          </p:nvPr>
        </p:nvSpPr>
        <p:spPr>
          <a:xfrm>
            <a:off x="12115800" y="27120433"/>
            <a:ext cx="12344400" cy="1557867"/>
          </a:xfrm>
          <a:prstGeom prst="rect">
            <a:avLst/>
          </a:prstGeom>
        </p:spPr>
        <p:txBody>
          <a:bodyPr vert="horz" lIns="91440" tIns="45720" rIns="91440" bIns="45720" rtlCol="0" anchor="ctr"/>
          <a:lstStyle>
            <a:lvl1pPr algn="ctr">
              <a:defRPr sz="4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5831800" y="27120433"/>
            <a:ext cx="8229600" cy="1557867"/>
          </a:xfrm>
          <a:prstGeom prst="rect">
            <a:avLst/>
          </a:prstGeom>
        </p:spPr>
        <p:txBody>
          <a:bodyPr vert="horz" lIns="91440" tIns="45720" rIns="91440" bIns="45720" rtlCol="0" anchor="ctr"/>
          <a:lstStyle>
            <a:lvl1pPr algn="r">
              <a:defRPr sz="4800">
                <a:solidFill>
                  <a:schemeClr val="tx1">
                    <a:tint val="75000"/>
                  </a:schemeClr>
                </a:solidFill>
              </a:defRPr>
            </a:lvl1pPr>
          </a:lstStyle>
          <a:p>
            <a:fld id="{D4144EB2-F967-4503-9584-63694EAD18FD}" type="slidenum">
              <a:rPr lang="en-US" smtClean="0"/>
              <a:t>‹#›</a:t>
            </a:fld>
            <a:endParaRPr lang="en-US"/>
          </a:p>
        </p:txBody>
      </p:sp>
    </p:spTree>
    <p:extLst>
      <p:ext uri="{BB962C8B-B14F-4D97-AF65-F5344CB8AC3E}">
        <p14:creationId xmlns:p14="http://schemas.microsoft.com/office/powerpoint/2010/main" val="38976478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657600" rtl="0" eaLnBrk="1" latinLnBrk="0" hangingPunct="1">
        <a:lnSpc>
          <a:spcPct val="90000"/>
        </a:lnSpc>
        <a:spcBef>
          <a:spcPct val="0"/>
        </a:spcBef>
        <a:buNone/>
        <a:defRPr sz="17600" kern="1200">
          <a:solidFill>
            <a:schemeClr val="tx1"/>
          </a:solidFill>
          <a:latin typeface="+mj-lt"/>
          <a:ea typeface="+mj-ea"/>
          <a:cs typeface="+mj-cs"/>
        </a:defRPr>
      </a:lvl1pPr>
    </p:titleStyle>
    <p:bodyStyle>
      <a:lvl1pPr marL="914400" indent="-914400" algn="l" defTabSz="3657600" rtl="0" eaLnBrk="1" latinLnBrk="0" hangingPunct="1">
        <a:lnSpc>
          <a:spcPct val="90000"/>
        </a:lnSpc>
        <a:spcBef>
          <a:spcPts val="4000"/>
        </a:spcBef>
        <a:buFont typeface="Arial" panose="020B0604020202020204" pitchFamily="34" charset="0"/>
        <a:buChar char="•"/>
        <a:defRPr sz="11200" kern="1200">
          <a:solidFill>
            <a:schemeClr val="tx1"/>
          </a:solidFill>
          <a:latin typeface="+mn-lt"/>
          <a:ea typeface="+mn-ea"/>
          <a:cs typeface="+mn-cs"/>
        </a:defRPr>
      </a:lvl1pPr>
      <a:lvl2pPr marL="2743200" indent="-914400" algn="l" defTabSz="3657600" rtl="0" eaLnBrk="1" latinLnBrk="0" hangingPunct="1">
        <a:lnSpc>
          <a:spcPct val="90000"/>
        </a:lnSpc>
        <a:spcBef>
          <a:spcPts val="2000"/>
        </a:spcBef>
        <a:buFont typeface="Arial" panose="020B0604020202020204" pitchFamily="34" charset="0"/>
        <a:buChar char="•"/>
        <a:defRPr sz="9600" kern="1200">
          <a:solidFill>
            <a:schemeClr val="tx1"/>
          </a:solidFill>
          <a:latin typeface="+mn-lt"/>
          <a:ea typeface="+mn-ea"/>
          <a:cs typeface="+mn-cs"/>
        </a:defRPr>
      </a:lvl2pPr>
      <a:lvl3pPr marL="4572000" indent="-914400" algn="l" defTabSz="3657600" rtl="0" eaLnBrk="1" latinLnBrk="0" hangingPunct="1">
        <a:lnSpc>
          <a:spcPct val="90000"/>
        </a:lnSpc>
        <a:spcBef>
          <a:spcPts val="2000"/>
        </a:spcBef>
        <a:buFont typeface="Arial" panose="020B0604020202020204" pitchFamily="34" charset="0"/>
        <a:buChar char="•"/>
        <a:defRPr sz="8000" kern="1200">
          <a:solidFill>
            <a:schemeClr val="tx1"/>
          </a:solidFill>
          <a:latin typeface="+mn-lt"/>
          <a:ea typeface="+mn-ea"/>
          <a:cs typeface="+mn-cs"/>
        </a:defRPr>
      </a:lvl3pPr>
      <a:lvl4pPr marL="64008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4pPr>
      <a:lvl5pPr marL="82296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5pPr>
      <a:lvl6pPr marL="100584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6pPr>
      <a:lvl7pPr marL="118872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7pPr>
      <a:lvl8pPr marL="137160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8pPr>
      <a:lvl9pPr marL="155448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9pPr>
    </p:bodyStyle>
    <p:otherStyle>
      <a:defPPr>
        <a:defRPr lang="en-US"/>
      </a:defPPr>
      <a:lvl1pPr marL="0" algn="l" defTabSz="3657600" rtl="0" eaLnBrk="1" latinLnBrk="0" hangingPunct="1">
        <a:defRPr sz="7200" kern="1200">
          <a:solidFill>
            <a:schemeClr val="tx1"/>
          </a:solidFill>
          <a:latin typeface="+mn-lt"/>
          <a:ea typeface="+mn-ea"/>
          <a:cs typeface="+mn-cs"/>
        </a:defRPr>
      </a:lvl1pPr>
      <a:lvl2pPr marL="1828800" algn="l" defTabSz="3657600" rtl="0" eaLnBrk="1" latinLnBrk="0" hangingPunct="1">
        <a:defRPr sz="7200" kern="1200">
          <a:solidFill>
            <a:schemeClr val="tx1"/>
          </a:solidFill>
          <a:latin typeface="+mn-lt"/>
          <a:ea typeface="+mn-ea"/>
          <a:cs typeface="+mn-cs"/>
        </a:defRPr>
      </a:lvl2pPr>
      <a:lvl3pPr marL="3657600" algn="l" defTabSz="3657600" rtl="0" eaLnBrk="1" latinLnBrk="0" hangingPunct="1">
        <a:defRPr sz="7200" kern="1200">
          <a:solidFill>
            <a:schemeClr val="tx1"/>
          </a:solidFill>
          <a:latin typeface="+mn-lt"/>
          <a:ea typeface="+mn-ea"/>
          <a:cs typeface="+mn-cs"/>
        </a:defRPr>
      </a:lvl3pPr>
      <a:lvl4pPr marL="5486400" algn="l" defTabSz="3657600" rtl="0" eaLnBrk="1" latinLnBrk="0" hangingPunct="1">
        <a:defRPr sz="7200" kern="1200">
          <a:solidFill>
            <a:schemeClr val="tx1"/>
          </a:solidFill>
          <a:latin typeface="+mn-lt"/>
          <a:ea typeface="+mn-ea"/>
          <a:cs typeface="+mn-cs"/>
        </a:defRPr>
      </a:lvl4pPr>
      <a:lvl5pPr marL="7315200" algn="l" defTabSz="3657600" rtl="0" eaLnBrk="1" latinLnBrk="0" hangingPunct="1">
        <a:defRPr sz="7200" kern="1200">
          <a:solidFill>
            <a:schemeClr val="tx1"/>
          </a:solidFill>
          <a:latin typeface="+mn-lt"/>
          <a:ea typeface="+mn-ea"/>
          <a:cs typeface="+mn-cs"/>
        </a:defRPr>
      </a:lvl5pPr>
      <a:lvl6pPr marL="9144000" algn="l" defTabSz="3657600" rtl="0" eaLnBrk="1" latinLnBrk="0" hangingPunct="1">
        <a:defRPr sz="7200" kern="1200">
          <a:solidFill>
            <a:schemeClr val="tx1"/>
          </a:solidFill>
          <a:latin typeface="+mn-lt"/>
          <a:ea typeface="+mn-ea"/>
          <a:cs typeface="+mn-cs"/>
        </a:defRPr>
      </a:lvl6pPr>
      <a:lvl7pPr marL="10972800" algn="l" defTabSz="3657600" rtl="0" eaLnBrk="1" latinLnBrk="0" hangingPunct="1">
        <a:defRPr sz="7200" kern="1200">
          <a:solidFill>
            <a:schemeClr val="tx1"/>
          </a:solidFill>
          <a:latin typeface="+mn-lt"/>
          <a:ea typeface="+mn-ea"/>
          <a:cs typeface="+mn-cs"/>
        </a:defRPr>
      </a:lvl7pPr>
      <a:lvl8pPr marL="12801600" algn="l" defTabSz="3657600" rtl="0" eaLnBrk="1" latinLnBrk="0" hangingPunct="1">
        <a:defRPr sz="7200" kern="1200">
          <a:solidFill>
            <a:schemeClr val="tx1"/>
          </a:solidFill>
          <a:latin typeface="+mn-lt"/>
          <a:ea typeface="+mn-ea"/>
          <a:cs typeface="+mn-cs"/>
        </a:defRPr>
      </a:lvl8pPr>
      <a:lvl9pPr marL="14630400" algn="l" defTabSz="3657600" rtl="0" eaLnBrk="1" latinLnBrk="0" hangingPunct="1">
        <a:defRPr sz="7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14/relationships/chartEx" Target="../charts/chartEx2.xml"/><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7.jpg"/><Relationship Id="rId4" Type="http://schemas.microsoft.com/office/2014/relationships/chartEx" Target="../charts/chartEx1.xml"/><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gs>
            <a:gs pos="46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6" name="Rectangle 5"/>
          <p:cNvSpPr/>
          <p:nvPr/>
        </p:nvSpPr>
        <p:spPr>
          <a:xfrm>
            <a:off x="1001486" y="4572000"/>
            <a:ext cx="8341976" cy="2399211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7780342" y="4572000"/>
            <a:ext cx="7968343" cy="2399211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1486" y="24226841"/>
            <a:ext cx="4216617" cy="433727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532068" y="24226841"/>
            <a:ext cx="4216617" cy="4337273"/>
          </a:xfrm>
          <a:prstGeom prst="rect">
            <a:avLst/>
          </a:prstGeom>
        </p:spPr>
      </p:pic>
      <p:sp>
        <p:nvSpPr>
          <p:cNvPr id="11" name="Rectangle 10"/>
          <p:cNvSpPr/>
          <p:nvPr/>
        </p:nvSpPr>
        <p:spPr>
          <a:xfrm>
            <a:off x="10027502" y="4572000"/>
            <a:ext cx="17068800" cy="2399211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1001486" y="566057"/>
            <a:ext cx="34747199" cy="330925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2634342" y="657395"/>
            <a:ext cx="29892173" cy="3126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dirty="0" smtClean="0">
                <a:solidFill>
                  <a:srgbClr val="FF0000"/>
                </a:solidFill>
              </a:rPr>
              <a:t>Lights! Camera! Action!: </a:t>
            </a:r>
            <a:r>
              <a:rPr lang="en-US" sz="9600" dirty="0" smtClean="0">
                <a:solidFill>
                  <a:srgbClr val="FF0000"/>
                </a:solidFill>
              </a:rPr>
              <a:t/>
            </a:r>
            <a:br>
              <a:rPr lang="en-US" sz="9600" dirty="0" smtClean="0">
                <a:solidFill>
                  <a:srgbClr val="FF0000"/>
                </a:solidFill>
              </a:rPr>
            </a:br>
            <a:r>
              <a:rPr lang="en-US" sz="9600" dirty="0" smtClean="0">
                <a:solidFill>
                  <a:srgbClr val="FF0000"/>
                </a:solidFill>
              </a:rPr>
              <a:t>Creating a First Tier Information Service Point </a:t>
            </a:r>
            <a:br>
              <a:rPr lang="en-US" sz="9600" dirty="0" smtClean="0">
                <a:solidFill>
                  <a:srgbClr val="FF0000"/>
                </a:solidFill>
              </a:rPr>
            </a:br>
            <a:r>
              <a:rPr lang="en-US" sz="6000" dirty="0" smtClean="0">
                <a:solidFill>
                  <a:srgbClr val="FF0000"/>
                </a:solidFill>
              </a:rPr>
              <a:t>(with 30 days’ notice)</a:t>
            </a:r>
            <a:endParaRPr lang="en-US" sz="6000" dirty="0">
              <a:solidFill>
                <a:srgbClr val="FF0000"/>
              </a:solidFill>
            </a:endParaRPr>
          </a:p>
        </p:txBody>
      </p:sp>
      <mc:AlternateContent xmlns:mc="http://schemas.openxmlformats.org/markup-compatibility/2006">
        <mc:Choice xmlns:cx1="http://schemas.microsoft.com/office/drawing/2015/9/8/chartex" Requires="cx1">
          <p:graphicFrame>
            <p:nvGraphicFramePr>
              <p:cNvPr id="14" name="Chart 13"/>
              <p:cNvGraphicFramePr/>
              <p:nvPr>
                <p:extLst>
                  <p:ext uri="{D42A27DB-BD31-4B8C-83A1-F6EECF244321}">
                    <p14:modId xmlns:p14="http://schemas.microsoft.com/office/powerpoint/2010/main" val="1464322741"/>
                  </p:ext>
                </p:extLst>
              </p:nvPr>
            </p:nvGraphicFramePr>
            <p:xfrm>
              <a:off x="1375119" y="8806543"/>
              <a:ext cx="7677150" cy="5823857"/>
            </p:xfrm>
            <a:graphic>
              <a:graphicData uri="http://schemas.microsoft.com/office/drawing/2014/chartex">
                <cx:chart xmlns:cx="http://schemas.microsoft.com/office/drawing/2014/chartex" xmlns:r="http://schemas.openxmlformats.org/officeDocument/2006/relationships" r:id="rId4"/>
              </a:graphicData>
            </a:graphic>
          </p:graphicFrame>
        </mc:Choice>
        <mc:Fallback>
          <p:pic>
            <p:nvPicPr>
              <p:cNvPr id="14" name="Chart 13"/>
              <p:cNvPicPr>
                <a:picLocks noGrp="1" noRot="1" noChangeAspect="1" noMove="1" noResize="1" noEditPoints="1" noAdjustHandles="1" noChangeArrowheads="1" noChangeShapeType="1"/>
              </p:cNvPicPr>
              <p:nvPr/>
            </p:nvPicPr>
            <p:blipFill>
              <a:blip r:embed="rId5"/>
              <a:stretch>
                <a:fillRect/>
              </a:stretch>
            </p:blipFill>
            <p:spPr>
              <a:xfrm>
                <a:off x="1375119" y="8806543"/>
                <a:ext cx="7677150" cy="5823857"/>
              </a:xfrm>
              <a:prstGeom prst="rect">
                <a:avLst/>
              </a:prstGeom>
            </p:spPr>
          </p:pic>
        </mc:Fallback>
      </mc:AlternateContent>
      <p:sp>
        <p:nvSpPr>
          <p:cNvPr id="15" name="Rectangle 14"/>
          <p:cNvSpPr/>
          <p:nvPr/>
        </p:nvSpPr>
        <p:spPr>
          <a:xfrm>
            <a:off x="1229522" y="5024097"/>
            <a:ext cx="7968344" cy="30588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solidFill>
                  <a:schemeClr val="accent1">
                    <a:lumMod val="50000"/>
                  </a:schemeClr>
                </a:solidFill>
              </a:rPr>
              <a:t>In response to the decline in the number of information transactions, information desks at Miami University reduced hours and transitioned to using more student employees. By Fall 2017, a minority of questions at public service points (7%) involved Research and Scholarship, with more than half consisting of issues not requiring librarian-level assistance: printing, technology, directional questions, circulation issues, and textbook availability.</a:t>
            </a:r>
            <a:endParaRPr lang="en-US" sz="2400" dirty="0">
              <a:solidFill>
                <a:schemeClr val="accent1">
                  <a:lumMod val="50000"/>
                </a:schemeClr>
              </a:solidFill>
            </a:endParaRPr>
          </a:p>
        </p:txBody>
      </p:sp>
      <p:sp>
        <p:nvSpPr>
          <p:cNvPr id="16" name="Rectangle 15"/>
          <p:cNvSpPr/>
          <p:nvPr/>
        </p:nvSpPr>
        <p:spPr>
          <a:xfrm>
            <a:off x="1229522" y="15463722"/>
            <a:ext cx="7968344" cy="47165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solidFill>
                  <a:schemeClr val="accent1">
                    <a:lumMod val="50000"/>
                  </a:schemeClr>
                </a:solidFill>
              </a:rPr>
              <a:t>The Libraries had already drafted a strategic plan calling for a consolidation of service points when the position responsible for scheduling librarians / student employees at the Information Desk and training student employees became vacant.</a:t>
            </a:r>
          </a:p>
          <a:p>
            <a:endParaRPr lang="en-US" sz="2400" dirty="0">
              <a:solidFill>
                <a:schemeClr val="accent1">
                  <a:lumMod val="50000"/>
                </a:schemeClr>
              </a:solidFill>
            </a:endParaRPr>
          </a:p>
          <a:p>
            <a:r>
              <a:rPr lang="en-US" sz="2400" dirty="0" smtClean="0">
                <a:solidFill>
                  <a:schemeClr val="accent1">
                    <a:lumMod val="50000"/>
                  </a:schemeClr>
                </a:solidFill>
              </a:rPr>
              <a:t>Taking advantage of the change in positions, the Libraries moved forward, transferring the Information Desk Position to the Access Services unit, and charging this unit with training staff at the circulation desk with  gearing up to handle tier one research / scholarship questions, in addition to their existing duties.</a:t>
            </a:r>
          </a:p>
          <a:p>
            <a:endParaRPr lang="en-US" sz="2400" dirty="0">
              <a:solidFill>
                <a:schemeClr val="accent1">
                  <a:lumMod val="50000"/>
                </a:schemeClr>
              </a:solidFill>
            </a:endParaRPr>
          </a:p>
          <a:p>
            <a:r>
              <a:rPr lang="en-US" sz="2400" dirty="0" smtClean="0">
                <a:solidFill>
                  <a:schemeClr val="accent1">
                    <a:lumMod val="50000"/>
                  </a:schemeClr>
                </a:solidFill>
              </a:rPr>
              <a:t>The Information Desk Coordinator position became vacant in December. Time available for training Circulation Desk staff: The week after final exams, plus the three weeks in January that preceded Spring Semester.</a:t>
            </a:r>
            <a:endParaRPr lang="en-US" sz="2400" dirty="0">
              <a:solidFill>
                <a:schemeClr val="accent1">
                  <a:lumMod val="50000"/>
                </a:schemeClr>
              </a:solidFill>
            </a:endParaRPr>
          </a:p>
        </p:txBody>
      </p:sp>
      <p:pic>
        <p:nvPicPr>
          <p:cNvPr id="17" name="Picture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764513" y="606961"/>
            <a:ext cx="3346622" cy="3410125"/>
          </a:xfrm>
          <a:prstGeom prst="rect">
            <a:avLst/>
          </a:prstGeom>
        </p:spPr>
      </p:pic>
      <p:pic>
        <p:nvPicPr>
          <p:cNvPr id="18" name="Picture 1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45039" y="517436"/>
            <a:ext cx="4676775" cy="5105400"/>
          </a:xfrm>
          <a:prstGeom prst="rect">
            <a:avLst/>
          </a:prstGeom>
        </p:spPr>
      </p:pic>
      <mc:AlternateContent xmlns:mc="http://schemas.openxmlformats.org/markup-compatibility/2006">
        <mc:Choice xmlns:cx1="http://schemas.microsoft.com/office/drawing/2015/9/8/chartex" Requires="cx1">
          <p:graphicFrame>
            <p:nvGraphicFramePr>
              <p:cNvPr id="19" name="Chart 18"/>
              <p:cNvGraphicFramePr/>
              <p:nvPr>
                <p:extLst>
                  <p:ext uri="{D42A27DB-BD31-4B8C-83A1-F6EECF244321}">
                    <p14:modId xmlns:p14="http://schemas.microsoft.com/office/powerpoint/2010/main" val="3553091371"/>
                  </p:ext>
                </p:extLst>
              </p:nvPr>
            </p:nvGraphicFramePr>
            <p:xfrm>
              <a:off x="861785" y="8319065"/>
              <a:ext cx="8190483" cy="6311335"/>
            </p:xfrm>
            <a:graphic>
              <a:graphicData uri="http://schemas.microsoft.com/office/drawing/2014/chartex">
                <cx:chart xmlns:cx="http://schemas.microsoft.com/office/drawing/2014/chartex" xmlns:r="http://schemas.openxmlformats.org/officeDocument/2006/relationships" r:id="rId8"/>
              </a:graphicData>
            </a:graphic>
          </p:graphicFrame>
        </mc:Choice>
        <mc:Fallback>
          <p:pic>
            <p:nvPicPr>
              <p:cNvPr id="19" name="Chart 18"/>
              <p:cNvPicPr>
                <a:picLocks noGrp="1" noRot="1" noChangeAspect="1" noMove="1" noResize="1" noEditPoints="1" noAdjustHandles="1" noChangeArrowheads="1" noChangeShapeType="1"/>
              </p:cNvPicPr>
              <p:nvPr/>
            </p:nvPicPr>
            <p:blipFill>
              <a:blip r:embed="rId9"/>
              <a:stretch>
                <a:fillRect/>
              </a:stretch>
            </p:blipFill>
            <p:spPr>
              <a:xfrm>
                <a:off x="861785" y="8319065"/>
                <a:ext cx="8190483" cy="6311335"/>
              </a:xfrm>
              <a:prstGeom prst="rect">
                <a:avLst/>
              </a:prstGeom>
            </p:spPr>
          </p:pic>
        </mc:Fallback>
      </mc:AlternateContent>
      <p:pic>
        <p:nvPicPr>
          <p:cNvPr id="21" name="Picture 20"/>
          <p:cNvPicPr>
            <a:picLocks noChangeAspect="1"/>
          </p:cNvPicPr>
          <p:nvPr/>
        </p:nvPicPr>
        <p:blipFill rotWithShape="1">
          <a:blip r:embed="rId10">
            <a:extLst>
              <a:ext uri="{28A0092B-C50C-407E-A947-70E740481C1C}">
                <a14:useLocalDpi xmlns:a14="http://schemas.microsoft.com/office/drawing/2010/main" val="0"/>
              </a:ext>
            </a:extLst>
          </a:blip>
          <a:srcRect l="31692" t="10101" r="32197"/>
          <a:stretch/>
        </p:blipFill>
        <p:spPr>
          <a:xfrm>
            <a:off x="5793131" y="20808608"/>
            <a:ext cx="2975302" cy="3703523"/>
          </a:xfrm>
          <a:prstGeom prst="rect">
            <a:avLst/>
          </a:prstGeom>
        </p:spPr>
      </p:pic>
    </p:spTree>
    <p:extLst>
      <p:ext uri="{BB962C8B-B14F-4D97-AF65-F5344CB8AC3E}">
        <p14:creationId xmlns:p14="http://schemas.microsoft.com/office/powerpoint/2010/main" val="152794466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66</TotalTime>
  <Words>204</Words>
  <Application>Microsoft Office PowerPoint</Application>
  <PresentationFormat>Custom</PresentationFormat>
  <Paragraphs>7</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Miami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Withers, Robert E. Mr.</dc:creator>
  <cp:lastModifiedBy>Withers, Robert E. Mr.</cp:lastModifiedBy>
  <cp:revision>8</cp:revision>
  <dcterms:created xsi:type="dcterms:W3CDTF">2018-10-29T15:08:19Z</dcterms:created>
  <dcterms:modified xsi:type="dcterms:W3CDTF">2018-10-29T16:14:20Z</dcterms:modified>
</cp:coreProperties>
</file>