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004000" cy="21945600"/>
  <p:notesSz cx="7315200" cy="9601200"/>
  <p:defaultTextStyle>
    <a:defPPr>
      <a:defRPr lang="en-GB"/>
    </a:defPPr>
    <a:lvl1pPr algn="l" defTabSz="384175" rtl="0" eaLnBrk="0" fontAlgn="base" hangingPunct="0">
      <a:spcBef>
        <a:spcPct val="0"/>
      </a:spcBef>
      <a:spcAft>
        <a:spcPct val="0"/>
      </a:spcAft>
      <a:defRPr sz="5700" kern="1200">
        <a:solidFill>
          <a:schemeClr val="bg1"/>
        </a:solidFill>
        <a:latin typeface="Arial" panose="020B0604020202020204" pitchFamily="34" charset="0"/>
        <a:ea typeface="MS PGothic" panose="020B0600070205080204" pitchFamily="34" charset="-128"/>
        <a:cs typeface="+mn-cs"/>
      </a:defRPr>
    </a:lvl1pPr>
    <a:lvl2pPr marL="625475" indent="-239713" algn="l" defTabSz="384175" rtl="0" eaLnBrk="0" fontAlgn="base" hangingPunct="0">
      <a:spcBef>
        <a:spcPct val="0"/>
      </a:spcBef>
      <a:spcAft>
        <a:spcPct val="0"/>
      </a:spcAft>
      <a:defRPr sz="5700" kern="1200">
        <a:solidFill>
          <a:schemeClr val="bg1"/>
        </a:solidFill>
        <a:latin typeface="Arial" panose="020B0604020202020204" pitchFamily="34" charset="0"/>
        <a:ea typeface="MS PGothic" panose="020B0600070205080204" pitchFamily="34" charset="-128"/>
        <a:cs typeface="+mn-cs"/>
      </a:defRPr>
    </a:lvl2pPr>
    <a:lvl3pPr marL="962025" indent="-192088" algn="l" defTabSz="384175" rtl="0" eaLnBrk="0" fontAlgn="base" hangingPunct="0">
      <a:spcBef>
        <a:spcPct val="0"/>
      </a:spcBef>
      <a:spcAft>
        <a:spcPct val="0"/>
      </a:spcAft>
      <a:defRPr sz="5700" kern="1200">
        <a:solidFill>
          <a:schemeClr val="bg1"/>
        </a:solidFill>
        <a:latin typeface="Arial" panose="020B0604020202020204" pitchFamily="34" charset="0"/>
        <a:ea typeface="MS PGothic" panose="020B0600070205080204" pitchFamily="34" charset="-128"/>
        <a:cs typeface="+mn-cs"/>
      </a:defRPr>
    </a:lvl3pPr>
    <a:lvl4pPr marL="1347788" indent="-192088" algn="l" defTabSz="384175" rtl="0" eaLnBrk="0" fontAlgn="base" hangingPunct="0">
      <a:spcBef>
        <a:spcPct val="0"/>
      </a:spcBef>
      <a:spcAft>
        <a:spcPct val="0"/>
      </a:spcAft>
      <a:defRPr sz="5700" kern="1200">
        <a:solidFill>
          <a:schemeClr val="bg1"/>
        </a:solidFill>
        <a:latin typeface="Arial" panose="020B0604020202020204" pitchFamily="34" charset="0"/>
        <a:ea typeface="MS PGothic" panose="020B0600070205080204" pitchFamily="34" charset="-128"/>
        <a:cs typeface="+mn-cs"/>
      </a:defRPr>
    </a:lvl4pPr>
    <a:lvl5pPr marL="1733550" indent="-192088" algn="l" defTabSz="384175" rtl="0" eaLnBrk="0" fontAlgn="base" hangingPunct="0">
      <a:spcBef>
        <a:spcPct val="0"/>
      </a:spcBef>
      <a:spcAft>
        <a:spcPct val="0"/>
      </a:spcAft>
      <a:defRPr sz="5700" kern="1200">
        <a:solidFill>
          <a:schemeClr val="bg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5700" kern="1200">
        <a:solidFill>
          <a:schemeClr val="bg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5700" kern="1200">
        <a:solidFill>
          <a:schemeClr val="bg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5700" kern="1200">
        <a:solidFill>
          <a:schemeClr val="bg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5700" kern="1200">
        <a:solidFill>
          <a:schemeClr val="bg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469">
          <p15:clr>
            <a:srgbClr val="A4A3A4"/>
          </p15:clr>
        </p15:guide>
        <p15:guide id="2" pos="224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5" d="100"/>
          <a:sy n="45" d="100"/>
        </p:scale>
        <p:origin x="-936" y="-1506"/>
      </p:cViewPr>
      <p:guideLst>
        <p:guide orient="horz" pos="2469"/>
        <p:guide pos="224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59" d="100"/>
          <a:sy n="59" d="100"/>
        </p:scale>
        <p:origin x="-1752"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Workbook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sz="2400"/>
            </a:pPr>
            <a:r>
              <a:rPr lang="en-US" sz="2400"/>
              <a:t>Gender of Subjects</a:t>
            </a:r>
          </a:p>
        </c:rich>
      </c:tx>
      <c:layout>
        <c:manualLayout>
          <c:xMode val="edge"/>
          <c:yMode val="edge"/>
          <c:x val="0"/>
          <c:y val="0.19565217391304299"/>
        </c:manualLayout>
      </c:layout>
      <c:overlay val="0"/>
    </c:title>
    <c:autoTitleDeleted val="0"/>
    <c:plotArea>
      <c:layout/>
      <c:pieChart>
        <c:varyColors val="1"/>
        <c:ser>
          <c:idx val="0"/>
          <c:order val="0"/>
          <c:dLbls>
            <c:spPr>
              <a:noFill/>
              <a:ln>
                <a:noFill/>
              </a:ln>
              <a:effectLst/>
            </c:spPr>
            <c:txPr>
              <a:bodyPr wrap="square" lIns="38100" tIns="19050" rIns="38100" bIns="19050" anchor="ctr">
                <a:spAutoFit/>
              </a:bodyPr>
              <a:lstStyle/>
              <a:p>
                <a:pPr>
                  <a:defRPr sz="2800"/>
                </a:pPr>
                <a:endParaRPr lang="en-US"/>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Sheet1!$A$2:$A$3</c:f>
              <c:strCache>
                <c:ptCount val="2"/>
                <c:pt idx="0">
                  <c:v>Male</c:v>
                </c:pt>
                <c:pt idx="1">
                  <c:v>Female </c:v>
                </c:pt>
              </c:strCache>
            </c:strRef>
          </c:cat>
          <c:val>
            <c:numRef>
              <c:f>Sheet1!$B$2:$B$3</c:f>
              <c:numCache>
                <c:formatCode>General</c:formatCode>
                <c:ptCount val="2"/>
                <c:pt idx="0">
                  <c:v>8</c:v>
                </c:pt>
                <c:pt idx="1">
                  <c:v>29</c:v>
                </c:pt>
              </c:numCache>
            </c:numRef>
          </c:val>
          <c:extLst>
            <c:ext xmlns:c16="http://schemas.microsoft.com/office/drawing/2014/chart" uri="{C3380CC4-5D6E-409C-BE32-E72D297353CC}">
              <c16:uniqueId val="{00000000-F2FA-4435-8142-D8013476A84A}"/>
            </c:ext>
          </c:extLst>
        </c:ser>
        <c:dLbls>
          <c:showLegendKey val="0"/>
          <c:showVal val="0"/>
          <c:showCatName val="0"/>
          <c:showSerName val="0"/>
          <c:showPercent val="0"/>
          <c:showBubbleSize val="0"/>
          <c:showLeaderLines val="1"/>
        </c:dLbls>
        <c:firstSliceAng val="0"/>
      </c:pieChart>
    </c:plotArea>
    <c:legend>
      <c:legendPos val="r"/>
      <c:layout/>
      <c:overlay val="0"/>
      <c:txPr>
        <a:bodyPr/>
        <a:lstStyle/>
        <a:p>
          <a:pPr>
            <a:defRPr sz="1600"/>
          </a:pPr>
          <a:endParaRPr lang="en-US"/>
        </a:p>
      </c:txPr>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AutoShape 1"/>
          <p:cNvSpPr>
            <a:spLocks noChangeArrowheads="1"/>
          </p:cNvSpPr>
          <p:nvPr/>
        </p:nvSpPr>
        <p:spPr bwMode="auto">
          <a:xfrm>
            <a:off x="0" y="0"/>
            <a:ext cx="7315200" cy="9601200"/>
          </a:xfrm>
          <a:prstGeom prst="roundRect">
            <a:avLst>
              <a:gd name="adj" fmla="val 23"/>
            </a:avLst>
          </a:prstGeom>
          <a:solidFill>
            <a:srgbClr val="FFFFFF"/>
          </a:solidFill>
          <a:ln>
            <a:noFill/>
          </a:ln>
          <a:extLst/>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ea typeface="Arial Unicode MS" panose="020B0604020202020204" pitchFamily="34" charset="-128"/>
              <a:cs typeface="Arial Unicode MS" panose="020B0604020202020204" pitchFamily="34" charset="-128"/>
            </a:endParaRPr>
          </a:p>
        </p:txBody>
      </p:sp>
      <p:sp>
        <p:nvSpPr>
          <p:cNvPr id="3075" name="AutoShape 2"/>
          <p:cNvSpPr>
            <a:spLocks noChangeArrowheads="1"/>
          </p:cNvSpPr>
          <p:nvPr/>
        </p:nvSpPr>
        <p:spPr bwMode="auto">
          <a:xfrm>
            <a:off x="0" y="0"/>
            <a:ext cx="7315200" cy="9601200"/>
          </a:xfrm>
          <a:prstGeom prst="roundRect">
            <a:avLst>
              <a:gd name="adj" fmla="val 23"/>
            </a:avLst>
          </a:prstGeom>
          <a:solidFill>
            <a:srgbClr val="FFFFFF"/>
          </a:solidFill>
          <a:ln>
            <a:noFill/>
          </a:ln>
          <a:extLst/>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ea typeface="Arial Unicode MS" panose="020B0604020202020204" pitchFamily="34" charset="-128"/>
              <a:cs typeface="Arial Unicode MS" panose="020B0604020202020204" pitchFamily="34" charset="-128"/>
            </a:endParaRPr>
          </a:p>
        </p:txBody>
      </p:sp>
      <p:sp>
        <p:nvSpPr>
          <p:cNvPr id="3076" name="AutoShape 3"/>
          <p:cNvSpPr>
            <a:spLocks noChangeArrowheads="1"/>
          </p:cNvSpPr>
          <p:nvPr/>
        </p:nvSpPr>
        <p:spPr bwMode="auto">
          <a:xfrm>
            <a:off x="0" y="0"/>
            <a:ext cx="7315200" cy="9601200"/>
          </a:xfrm>
          <a:prstGeom prst="roundRect">
            <a:avLst>
              <a:gd name="adj" fmla="val 23"/>
            </a:avLst>
          </a:prstGeom>
          <a:solidFill>
            <a:srgbClr val="FFFFFF"/>
          </a:solidFill>
          <a:ln>
            <a:noFill/>
          </a:ln>
          <a:extLst/>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ea typeface="Arial Unicode MS" panose="020B0604020202020204" pitchFamily="34" charset="-128"/>
              <a:cs typeface="Arial Unicode MS" panose="020B0604020202020204" pitchFamily="34" charset="-128"/>
            </a:endParaRPr>
          </a:p>
        </p:txBody>
      </p:sp>
      <p:sp>
        <p:nvSpPr>
          <p:cNvPr id="3077" name="AutoShape 4"/>
          <p:cNvSpPr>
            <a:spLocks noChangeArrowheads="1"/>
          </p:cNvSpPr>
          <p:nvPr/>
        </p:nvSpPr>
        <p:spPr bwMode="auto">
          <a:xfrm>
            <a:off x="0" y="0"/>
            <a:ext cx="7315200" cy="9601200"/>
          </a:xfrm>
          <a:prstGeom prst="roundRect">
            <a:avLst>
              <a:gd name="adj" fmla="val 23"/>
            </a:avLst>
          </a:prstGeom>
          <a:solidFill>
            <a:srgbClr val="FFFFFF"/>
          </a:solidFill>
          <a:ln>
            <a:noFill/>
          </a:ln>
          <a:extLst/>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ea typeface="Arial Unicode MS" panose="020B0604020202020204" pitchFamily="34" charset="-128"/>
              <a:cs typeface="Arial Unicode MS" panose="020B0604020202020204" pitchFamily="34" charset="-128"/>
            </a:endParaRPr>
          </a:p>
        </p:txBody>
      </p:sp>
      <p:sp>
        <p:nvSpPr>
          <p:cNvPr id="13318" name="Rectangle 5"/>
          <p:cNvSpPr>
            <a:spLocks noGrp="1" noChangeArrowheads="1"/>
          </p:cNvSpPr>
          <p:nvPr>
            <p:ph type="sldImg"/>
          </p:nvPr>
        </p:nvSpPr>
        <p:spPr bwMode="auto">
          <a:xfrm>
            <a:off x="-15854363" y="-12387263"/>
            <a:ext cx="19118263" cy="131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sp>
      <p:sp>
        <p:nvSpPr>
          <p:cNvPr id="2" name="Rectangle 6"/>
          <p:cNvSpPr>
            <a:spLocks noGrp="1" noChangeArrowheads="1"/>
          </p:cNvSpPr>
          <p:nvPr>
            <p:ph type="body"/>
          </p:nvPr>
        </p:nvSpPr>
        <p:spPr bwMode="auto">
          <a:xfrm>
            <a:off x="731838" y="4560888"/>
            <a:ext cx="5843587" cy="4311650"/>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Tree>
  </p:cSld>
  <p:clrMap bg1="lt1" tx1="dk1" bg2="lt2" tx2="dk2" accent1="accent1" accent2="accent2" accent3="accent3" accent4="accent4" accent5="accent5" accent6="accent6" hlink="hlink" folHlink="folHlink"/>
  <p:notesStyle>
    <a:lvl1pPr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S PGothic" panose="020B0600070205080204" pitchFamily="34" charset="-128"/>
        <a:cs typeface="ＭＳ Ｐゴシック" charset="0"/>
      </a:defRPr>
    </a:lvl1pPr>
    <a:lvl2pPr marL="742950" indent="-285750"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S PGothic" panose="020B0600070205080204" pitchFamily="34" charset="-128"/>
        <a:cs typeface="+mn-cs"/>
      </a:defRPr>
    </a:lvl2pPr>
    <a:lvl3pPr marL="1143000" indent="-228600"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S PGothic" panose="020B0600070205080204" pitchFamily="34" charset="-128"/>
        <a:cs typeface="+mn-cs"/>
      </a:defRPr>
    </a:lvl3pPr>
    <a:lvl4pPr marL="1600200" indent="-228600"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S PGothic" panose="020B0600070205080204" pitchFamily="34" charset="-128"/>
        <a:cs typeface="+mn-cs"/>
      </a:defRPr>
    </a:lvl4pPr>
    <a:lvl5pPr marL="2057400" indent="-228600" algn="l" defTabSz="384175" rtl="0" eaLnBrk="0" fontAlgn="base" hangingPunct="0">
      <a:spcBef>
        <a:spcPct val="30000"/>
      </a:spcBef>
      <a:spcAft>
        <a:spcPct val="0"/>
      </a:spcAft>
      <a:buClr>
        <a:srgbClr val="000000"/>
      </a:buClr>
      <a:buSzPct val="100000"/>
      <a:buFont typeface="Times New Roman" panose="02020603050405020304" pitchFamily="18" charset="0"/>
      <a:defRPr sz="1000" kern="1200">
        <a:solidFill>
          <a:srgbClr val="000000"/>
        </a:solidFill>
        <a:latin typeface="Times New Roman" pitchFamily="16" charset="0"/>
        <a:ea typeface="MS PGothic" panose="020B0600070205080204" pitchFamily="34" charset="-128"/>
        <a:cs typeface="+mn-cs"/>
      </a:defRPr>
    </a:lvl5pPr>
    <a:lvl6pPr marL="1926641" algn="l" defTabSz="770656" rtl="0" eaLnBrk="1" latinLnBrk="0" hangingPunct="1">
      <a:defRPr sz="1011" kern="1200">
        <a:solidFill>
          <a:schemeClr val="tx1"/>
        </a:solidFill>
        <a:latin typeface="+mn-lt"/>
        <a:ea typeface="+mn-ea"/>
        <a:cs typeface="+mn-cs"/>
      </a:defRPr>
    </a:lvl6pPr>
    <a:lvl7pPr marL="2311969" algn="l" defTabSz="770656" rtl="0" eaLnBrk="1" latinLnBrk="0" hangingPunct="1">
      <a:defRPr sz="1011" kern="1200">
        <a:solidFill>
          <a:schemeClr val="tx1"/>
        </a:solidFill>
        <a:latin typeface="+mn-lt"/>
        <a:ea typeface="+mn-ea"/>
        <a:cs typeface="+mn-cs"/>
      </a:defRPr>
    </a:lvl7pPr>
    <a:lvl8pPr marL="2697297" algn="l" defTabSz="770656" rtl="0" eaLnBrk="1" latinLnBrk="0" hangingPunct="1">
      <a:defRPr sz="1011" kern="1200">
        <a:solidFill>
          <a:schemeClr val="tx1"/>
        </a:solidFill>
        <a:latin typeface="+mn-lt"/>
        <a:ea typeface="+mn-ea"/>
        <a:cs typeface="+mn-cs"/>
      </a:defRPr>
    </a:lvl8pPr>
    <a:lvl9pPr marL="3082625" algn="l" defTabSz="770656" rtl="0" eaLnBrk="1" latinLnBrk="0" hangingPunct="1">
      <a:defRPr sz="1011"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2286000" y="730250"/>
            <a:ext cx="2743200" cy="3600450"/>
          </a:xfrm>
          <a:prstGeom prst="rect">
            <a:avLst/>
          </a:prstGeom>
          <a:solidFill>
            <a:srgbClr val="FFFFFF"/>
          </a:solidFill>
          <a:ln w="9360">
            <a:solidFill>
              <a:srgbClr val="000000"/>
            </a:solidFill>
            <a:miter lim="800000"/>
            <a:headEnd/>
            <a:tailEnd/>
          </a:ln>
        </p:spPr>
        <p:txBody>
          <a:bodyPr wrap="none" lIns="96661" tIns="48331" rIns="96661" bIns="48331" anchor="ctr"/>
          <a:lstStyle/>
          <a:p>
            <a:pPr defTabSz="385328" eaLnBrk="1" hangingPunct="1">
              <a:buClr>
                <a:srgbClr val="000000"/>
              </a:buClr>
              <a:buSzPct val="100000"/>
              <a:buFont typeface="Times New Roman" panose="02020603050405020304" pitchFamily="18" charset="0"/>
              <a:buNone/>
              <a:defRPr/>
            </a:pPr>
            <a:endParaRPr lang="en-US" altLang="en-US" sz="5731">
              <a:ea typeface="Arial Unicode MS" panose="020B0604020202020204" pitchFamily="34" charset="-128"/>
              <a:cs typeface="Arial Unicode MS" panose="020B0604020202020204" pitchFamily="34" charset="-128"/>
            </a:endParaRPr>
          </a:p>
        </p:txBody>
      </p:sp>
      <p:sp>
        <p:nvSpPr>
          <p:cNvPr id="4099" name="Rectangle 2"/>
          <p:cNvSpPr>
            <a:spLocks noGrp="1" noChangeArrowheads="1"/>
          </p:cNvSpPr>
          <p:nvPr>
            <p:ph type="body"/>
          </p:nvPr>
        </p:nvSpPr>
        <p:spPr>
          <a:xfrm>
            <a:off x="731838" y="4560888"/>
            <a:ext cx="5845175" cy="4313237"/>
          </a:xfrm>
          <a:ln/>
          <a:extLst/>
        </p:spPr>
        <p:txBody>
          <a:bodyPr wrap="none" anchor="ctr"/>
          <a:lstStyle/>
          <a:p>
            <a:pPr defTabSz="385328">
              <a:defRPr/>
            </a:pPr>
            <a:endParaRPr lang="en-US" altLang="en-US" sz="1011" smtClean="0">
              <a:latin typeface="Times New Roman" panose="02020603050405020304" pitchFamily="18" charset="0"/>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00300" y="6818086"/>
            <a:ext cx="27203400" cy="4702629"/>
          </a:xfrm>
        </p:spPr>
        <p:txBody>
          <a:bodyPr/>
          <a:lstStyle/>
          <a:p>
            <a:r>
              <a:rPr lang="en-US" smtClean="0"/>
              <a:t>Click to edit Master title style</a:t>
            </a:r>
            <a:endParaRPr lang="en-US"/>
          </a:p>
        </p:txBody>
      </p:sp>
      <p:sp>
        <p:nvSpPr>
          <p:cNvPr id="3" name="Subtitle 2"/>
          <p:cNvSpPr>
            <a:spLocks noGrp="1"/>
          </p:cNvSpPr>
          <p:nvPr>
            <p:ph type="subTitle" idx="1"/>
          </p:nvPr>
        </p:nvSpPr>
        <p:spPr>
          <a:xfrm>
            <a:off x="4800600" y="12435115"/>
            <a:ext cx="22402800" cy="5609771"/>
          </a:xfrm>
        </p:spPr>
        <p:txBody>
          <a:bodyPr/>
          <a:lstStyle>
            <a:lvl1pPr marL="0" indent="0" algn="ctr">
              <a:buNone/>
              <a:defRPr/>
            </a:lvl1pPr>
            <a:lvl2pPr marL="365760" indent="0" algn="ctr">
              <a:buNone/>
              <a:defRPr/>
            </a:lvl2pPr>
            <a:lvl3pPr marL="731520" indent="0" algn="ctr">
              <a:buNone/>
              <a:defRPr/>
            </a:lvl3pPr>
            <a:lvl4pPr marL="1097280" indent="0" algn="ctr">
              <a:buNone/>
              <a:defRPr/>
            </a:lvl4pPr>
            <a:lvl5pPr marL="1463040" indent="0" algn="ctr">
              <a:buNone/>
              <a:defRPr/>
            </a:lvl5pPr>
            <a:lvl6pPr marL="1828800" indent="0" algn="ctr">
              <a:buNone/>
              <a:defRPr/>
            </a:lvl6pPr>
            <a:lvl7pPr marL="2194560" indent="0" algn="ctr">
              <a:buNone/>
              <a:defRPr/>
            </a:lvl7pPr>
            <a:lvl8pPr marL="2560320" indent="0" algn="ctr">
              <a:buNone/>
              <a:defRPr/>
            </a:lvl8pPr>
            <a:lvl9pPr marL="2926080" indent="0" algn="ctr">
              <a:buNone/>
              <a:defRPr/>
            </a:lvl9pPr>
          </a:lstStyle>
          <a:p>
            <a:r>
              <a:rPr lang="en-US" smtClean="0"/>
              <a:t>Click to edit Master subtitle style</a:t>
            </a:r>
            <a:endParaRPr lang="en-US"/>
          </a:p>
        </p:txBody>
      </p:sp>
      <p:sp>
        <p:nvSpPr>
          <p:cNvPr id="4" name="Rectangle 5"/>
          <p:cNvSpPr>
            <a:spLocks noGrp="1" noChangeArrowheads="1"/>
          </p:cNvSpPr>
          <p:nvPr>
            <p:ph type="sldNum" idx="10"/>
          </p:nvPr>
        </p:nvSpPr>
        <p:spPr>
          <a:ln/>
        </p:spPr>
        <p:txBody>
          <a:bodyPr/>
          <a:lstStyle>
            <a:lvl1pPr>
              <a:defRPr/>
            </a:lvl1pPr>
          </a:lstStyle>
          <a:p>
            <a:fld id="{BA4D165C-8098-496B-8299-128EC919F454}" type="slidenum">
              <a:rPr lang="en-US" altLang="en-US"/>
              <a:pPr/>
              <a:t>‹#›</a:t>
            </a:fld>
            <a:endParaRPr lang="en-US" altLang="en-US"/>
          </a:p>
        </p:txBody>
      </p:sp>
    </p:spTree>
    <p:extLst>
      <p:ext uri="{BB962C8B-B14F-4D97-AF65-F5344CB8AC3E}">
        <p14:creationId xmlns:p14="http://schemas.microsoft.com/office/powerpoint/2010/main" val="4218257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fld id="{2941B7DA-FE4A-476C-BCCA-76229350D42B}" type="slidenum">
              <a:rPr lang="en-US" altLang="en-US"/>
              <a:pPr/>
              <a:t>‹#›</a:t>
            </a:fld>
            <a:endParaRPr lang="en-US" altLang="en-US"/>
          </a:p>
        </p:txBody>
      </p:sp>
    </p:spTree>
    <p:extLst>
      <p:ext uri="{BB962C8B-B14F-4D97-AF65-F5344CB8AC3E}">
        <p14:creationId xmlns:p14="http://schemas.microsoft.com/office/powerpoint/2010/main" val="1161925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99196" y="878115"/>
            <a:ext cx="7198431" cy="2035628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600200" y="878115"/>
            <a:ext cx="21480463" cy="2035628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fld id="{B54A6A7D-6AFB-42FF-852D-B44531A7B306}" type="slidenum">
              <a:rPr lang="en-US" altLang="en-US"/>
              <a:pPr/>
              <a:t>‹#›</a:t>
            </a:fld>
            <a:endParaRPr lang="en-US" altLang="en-US"/>
          </a:p>
        </p:txBody>
      </p:sp>
    </p:spTree>
    <p:extLst>
      <p:ext uri="{BB962C8B-B14F-4D97-AF65-F5344CB8AC3E}">
        <p14:creationId xmlns:p14="http://schemas.microsoft.com/office/powerpoint/2010/main" val="1830561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idx="10"/>
          </p:nvPr>
        </p:nvSpPr>
        <p:spPr>
          <a:ln/>
        </p:spPr>
        <p:txBody>
          <a:bodyPr/>
          <a:lstStyle>
            <a:lvl1pPr>
              <a:defRPr/>
            </a:lvl1pPr>
          </a:lstStyle>
          <a:p>
            <a:fld id="{D9F796CD-93E2-4C66-98B4-F566307F37FB}" type="slidenum">
              <a:rPr lang="en-US" altLang="en-US"/>
              <a:pPr/>
              <a:t>‹#›</a:t>
            </a:fld>
            <a:endParaRPr lang="en-US" altLang="en-US"/>
          </a:p>
        </p:txBody>
      </p:sp>
    </p:spTree>
    <p:extLst>
      <p:ext uri="{BB962C8B-B14F-4D97-AF65-F5344CB8AC3E}">
        <p14:creationId xmlns:p14="http://schemas.microsoft.com/office/powerpoint/2010/main" val="1512319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28712" y="14102445"/>
            <a:ext cx="27203400" cy="4357914"/>
          </a:xfrm>
        </p:spPr>
        <p:txBody>
          <a:bodyPr anchor="t"/>
          <a:lstStyle>
            <a:lvl1pPr algn="l">
              <a:defRPr sz="3200" b="1" cap="all"/>
            </a:lvl1pPr>
          </a:lstStyle>
          <a:p>
            <a:r>
              <a:rPr lang="en-US" smtClean="0"/>
              <a:t>Click to edit Master title style</a:t>
            </a:r>
            <a:endParaRPr lang="en-US"/>
          </a:p>
        </p:txBody>
      </p:sp>
      <p:sp>
        <p:nvSpPr>
          <p:cNvPr id="3" name="Text Placeholder 2"/>
          <p:cNvSpPr>
            <a:spLocks noGrp="1"/>
          </p:cNvSpPr>
          <p:nvPr>
            <p:ph type="body" idx="1"/>
          </p:nvPr>
        </p:nvSpPr>
        <p:spPr>
          <a:xfrm>
            <a:off x="2528712" y="9301844"/>
            <a:ext cx="27203400" cy="4800600"/>
          </a:xfrm>
        </p:spPr>
        <p:txBody>
          <a:bodyPr anchor="b"/>
          <a:lstStyle>
            <a:lvl1pPr marL="0" indent="0">
              <a:buNone/>
              <a:defRPr sz="1600"/>
            </a:lvl1pPr>
            <a:lvl2pPr marL="365760" indent="0">
              <a:buNone/>
              <a:defRPr sz="1440"/>
            </a:lvl2pPr>
            <a:lvl3pPr marL="731520" indent="0">
              <a:buNone/>
              <a:defRPr sz="1280"/>
            </a:lvl3pPr>
            <a:lvl4pPr marL="1097280" indent="0">
              <a:buNone/>
              <a:defRPr sz="1120"/>
            </a:lvl4pPr>
            <a:lvl5pPr marL="1463040" indent="0">
              <a:buNone/>
              <a:defRPr sz="1120"/>
            </a:lvl5pPr>
            <a:lvl6pPr marL="1828800" indent="0">
              <a:buNone/>
              <a:defRPr sz="1120"/>
            </a:lvl6pPr>
            <a:lvl7pPr marL="2194560" indent="0">
              <a:buNone/>
              <a:defRPr sz="1120"/>
            </a:lvl7pPr>
            <a:lvl8pPr marL="2560320" indent="0">
              <a:buNone/>
              <a:defRPr sz="1120"/>
            </a:lvl8pPr>
            <a:lvl9pPr marL="2926080" indent="0">
              <a:buNone/>
              <a:defRPr sz="112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fld id="{406CB1E0-2B32-4D65-AAAA-5EAEB3E34F91}" type="slidenum">
              <a:rPr lang="en-US" altLang="en-US"/>
              <a:pPr/>
              <a:t>‹#›</a:t>
            </a:fld>
            <a:endParaRPr lang="en-US" altLang="en-US"/>
          </a:p>
        </p:txBody>
      </p:sp>
    </p:spTree>
    <p:extLst>
      <p:ext uri="{BB962C8B-B14F-4D97-AF65-F5344CB8AC3E}">
        <p14:creationId xmlns:p14="http://schemas.microsoft.com/office/powerpoint/2010/main" val="3845596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600200" y="5119915"/>
            <a:ext cx="14338830" cy="16114486"/>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057563" y="5119915"/>
            <a:ext cx="14340064" cy="16114486"/>
          </a:xfrm>
        </p:spPr>
        <p:txBody>
          <a:bodyPr/>
          <a:lstStyle>
            <a:lvl1pPr>
              <a:defRPr sz="2240"/>
            </a:lvl1pPr>
            <a:lvl2pPr>
              <a:defRPr sz="1920"/>
            </a:lvl2pPr>
            <a:lvl3pPr>
              <a:defRPr sz="1600"/>
            </a:lvl3pPr>
            <a:lvl4pPr>
              <a:defRPr sz="1440"/>
            </a:lvl4pPr>
            <a:lvl5pPr>
              <a:defRPr sz="1440"/>
            </a:lvl5pPr>
            <a:lvl6pPr>
              <a:defRPr sz="1440"/>
            </a:lvl6pPr>
            <a:lvl7pPr>
              <a:defRPr sz="1440"/>
            </a:lvl7pPr>
            <a:lvl8pPr>
              <a:defRPr sz="1440"/>
            </a:lvl8pPr>
            <a:lvl9pPr>
              <a:defRPr sz="14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idx="10"/>
          </p:nvPr>
        </p:nvSpPr>
        <p:spPr>
          <a:ln/>
        </p:spPr>
        <p:txBody>
          <a:bodyPr/>
          <a:lstStyle>
            <a:lvl1pPr>
              <a:defRPr/>
            </a:lvl1pPr>
          </a:lstStyle>
          <a:p>
            <a:fld id="{02F08BBB-A408-48CC-8742-61EFE322F05A}" type="slidenum">
              <a:rPr lang="en-US" altLang="en-US"/>
              <a:pPr/>
              <a:t>‹#›</a:t>
            </a:fld>
            <a:endParaRPr lang="en-US" altLang="en-US"/>
          </a:p>
        </p:txBody>
      </p:sp>
    </p:spTree>
    <p:extLst>
      <p:ext uri="{BB962C8B-B14F-4D97-AF65-F5344CB8AC3E}">
        <p14:creationId xmlns:p14="http://schemas.microsoft.com/office/powerpoint/2010/main" val="352659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00200" y="878114"/>
            <a:ext cx="28803600" cy="3657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00200" y="4913086"/>
            <a:ext cx="14141274" cy="204651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smtClean="0"/>
              <a:t>Click to edit Master text styles</a:t>
            </a:r>
          </a:p>
        </p:txBody>
      </p:sp>
      <p:sp>
        <p:nvSpPr>
          <p:cNvPr id="4" name="Content Placeholder 3"/>
          <p:cNvSpPr>
            <a:spLocks noGrp="1"/>
          </p:cNvSpPr>
          <p:nvPr>
            <p:ph sz="half" idx="2"/>
          </p:nvPr>
        </p:nvSpPr>
        <p:spPr>
          <a:xfrm>
            <a:off x="1600200" y="6959600"/>
            <a:ext cx="14141274" cy="12643758"/>
          </a:xfrm>
        </p:spPr>
        <p:txBody>
          <a:bodyPr/>
          <a:lstStyle>
            <a:lvl1pPr>
              <a:defRPr sz="1920"/>
            </a:lvl1pPr>
            <a:lvl2pPr>
              <a:defRPr sz="1600"/>
            </a:lvl2pPr>
            <a:lvl3pPr>
              <a:defRPr sz="1440"/>
            </a:lvl3pPr>
            <a:lvl4pPr>
              <a:defRPr sz="1280"/>
            </a:lvl4pPr>
            <a:lvl5pPr>
              <a:defRPr sz="1280"/>
            </a:lvl5pPr>
            <a:lvl6pPr>
              <a:defRPr sz="1280"/>
            </a:lvl6pPr>
            <a:lvl7pPr>
              <a:defRPr sz="1280"/>
            </a:lvl7pPr>
            <a:lvl8pPr>
              <a:defRPr sz="1280"/>
            </a:lvl8pPr>
            <a:lvl9pPr>
              <a:defRPr sz="128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257588" y="4913086"/>
            <a:ext cx="14146213" cy="204651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smtClean="0"/>
              <a:t>Click to edit Master text styles</a:t>
            </a:r>
          </a:p>
        </p:txBody>
      </p:sp>
      <p:sp>
        <p:nvSpPr>
          <p:cNvPr id="6" name="Content Placeholder 5"/>
          <p:cNvSpPr>
            <a:spLocks noGrp="1"/>
          </p:cNvSpPr>
          <p:nvPr>
            <p:ph sz="quarter" idx="4"/>
          </p:nvPr>
        </p:nvSpPr>
        <p:spPr>
          <a:xfrm>
            <a:off x="16257588" y="6959600"/>
            <a:ext cx="14146213" cy="12643758"/>
          </a:xfrm>
        </p:spPr>
        <p:txBody>
          <a:bodyPr/>
          <a:lstStyle>
            <a:lvl1pPr>
              <a:defRPr sz="1920"/>
            </a:lvl1pPr>
            <a:lvl2pPr>
              <a:defRPr sz="1600"/>
            </a:lvl2pPr>
            <a:lvl3pPr>
              <a:defRPr sz="1440"/>
            </a:lvl3pPr>
            <a:lvl4pPr>
              <a:defRPr sz="1280"/>
            </a:lvl4pPr>
            <a:lvl5pPr>
              <a:defRPr sz="1280"/>
            </a:lvl5pPr>
            <a:lvl6pPr>
              <a:defRPr sz="1280"/>
            </a:lvl6pPr>
            <a:lvl7pPr>
              <a:defRPr sz="1280"/>
            </a:lvl7pPr>
            <a:lvl8pPr>
              <a:defRPr sz="1280"/>
            </a:lvl8pPr>
            <a:lvl9pPr>
              <a:defRPr sz="128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idx="10"/>
          </p:nvPr>
        </p:nvSpPr>
        <p:spPr>
          <a:ln/>
        </p:spPr>
        <p:txBody>
          <a:bodyPr/>
          <a:lstStyle>
            <a:lvl1pPr>
              <a:defRPr/>
            </a:lvl1pPr>
          </a:lstStyle>
          <a:p>
            <a:fld id="{C2CC2590-3820-4876-8C43-C807A56A8641}" type="slidenum">
              <a:rPr lang="en-US" altLang="en-US"/>
              <a:pPr/>
              <a:t>‹#›</a:t>
            </a:fld>
            <a:endParaRPr lang="en-US" altLang="en-US"/>
          </a:p>
        </p:txBody>
      </p:sp>
    </p:spTree>
    <p:extLst>
      <p:ext uri="{BB962C8B-B14F-4D97-AF65-F5344CB8AC3E}">
        <p14:creationId xmlns:p14="http://schemas.microsoft.com/office/powerpoint/2010/main" val="3991745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idx="10"/>
          </p:nvPr>
        </p:nvSpPr>
        <p:spPr>
          <a:ln/>
        </p:spPr>
        <p:txBody>
          <a:bodyPr/>
          <a:lstStyle>
            <a:lvl1pPr>
              <a:defRPr/>
            </a:lvl1pPr>
          </a:lstStyle>
          <a:p>
            <a:fld id="{B904BFBF-DE61-4E26-B6B9-52902A10487C}" type="slidenum">
              <a:rPr lang="en-US" altLang="en-US"/>
              <a:pPr/>
              <a:t>‹#›</a:t>
            </a:fld>
            <a:endParaRPr lang="en-US" altLang="en-US"/>
          </a:p>
        </p:txBody>
      </p:sp>
    </p:spTree>
    <p:extLst>
      <p:ext uri="{BB962C8B-B14F-4D97-AF65-F5344CB8AC3E}">
        <p14:creationId xmlns:p14="http://schemas.microsoft.com/office/powerpoint/2010/main" val="38313433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fld id="{85F457F5-594E-47F6-8C9E-764DB6A1754D}" type="slidenum">
              <a:rPr lang="en-US" altLang="en-US"/>
              <a:pPr/>
              <a:t>‹#›</a:t>
            </a:fld>
            <a:endParaRPr lang="en-US" altLang="en-US"/>
          </a:p>
        </p:txBody>
      </p:sp>
    </p:spTree>
    <p:extLst>
      <p:ext uri="{BB962C8B-B14F-4D97-AF65-F5344CB8AC3E}">
        <p14:creationId xmlns:p14="http://schemas.microsoft.com/office/powerpoint/2010/main" val="1218848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00200" y="874486"/>
            <a:ext cx="10529712" cy="3717472"/>
          </a:xfrm>
        </p:spPr>
        <p:txBody>
          <a:bodyPr anchor="b"/>
          <a:lstStyle>
            <a:lvl1pPr algn="l">
              <a:defRPr sz="1600" b="1"/>
            </a:lvl1pPr>
          </a:lstStyle>
          <a:p>
            <a:r>
              <a:rPr lang="en-US" smtClean="0"/>
              <a:t>Click to edit Master title style</a:t>
            </a:r>
            <a:endParaRPr lang="en-US"/>
          </a:p>
        </p:txBody>
      </p:sp>
      <p:sp>
        <p:nvSpPr>
          <p:cNvPr id="3" name="Content Placeholder 2"/>
          <p:cNvSpPr>
            <a:spLocks noGrp="1"/>
          </p:cNvSpPr>
          <p:nvPr>
            <p:ph idx="1"/>
          </p:nvPr>
        </p:nvSpPr>
        <p:spPr>
          <a:xfrm>
            <a:off x="12512675" y="874486"/>
            <a:ext cx="17891125" cy="18728872"/>
          </a:xfrm>
        </p:spPr>
        <p:txBody>
          <a:bodyPr/>
          <a:lstStyle>
            <a:lvl1pPr>
              <a:defRPr sz="2560"/>
            </a:lvl1pPr>
            <a:lvl2pPr>
              <a:defRPr sz="2240"/>
            </a:lvl2pPr>
            <a:lvl3pPr>
              <a:defRPr sz="192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00200" y="4591958"/>
            <a:ext cx="10529712" cy="15011400"/>
          </a:xfrm>
        </p:spPr>
        <p:txBody>
          <a:bodyPr/>
          <a:lstStyle>
            <a:lvl1pPr marL="0" indent="0">
              <a:buNone/>
              <a:defRPr sz="1120"/>
            </a:lvl1pPr>
            <a:lvl2pPr marL="365760" indent="0">
              <a:buNone/>
              <a:defRPr sz="960"/>
            </a:lvl2pPr>
            <a:lvl3pPr marL="731520" indent="0">
              <a:buNone/>
              <a:defRPr sz="800"/>
            </a:lvl3pPr>
            <a:lvl4pPr marL="1097280" indent="0">
              <a:buNone/>
              <a:defRPr sz="720"/>
            </a:lvl4pPr>
            <a:lvl5pPr marL="1463040" indent="0">
              <a:buNone/>
              <a:defRPr sz="720"/>
            </a:lvl5pPr>
            <a:lvl6pPr marL="1828800" indent="0">
              <a:buNone/>
              <a:defRPr sz="720"/>
            </a:lvl6pPr>
            <a:lvl7pPr marL="2194560" indent="0">
              <a:buNone/>
              <a:defRPr sz="720"/>
            </a:lvl7pPr>
            <a:lvl8pPr marL="2560320" indent="0">
              <a:buNone/>
              <a:defRPr sz="720"/>
            </a:lvl8pPr>
            <a:lvl9pPr marL="2926080" indent="0">
              <a:buNone/>
              <a:defRPr sz="72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fld id="{45E7B539-A48F-4CBE-8F71-CEB12AD2FA24}" type="slidenum">
              <a:rPr lang="en-US" altLang="en-US"/>
              <a:pPr/>
              <a:t>‹#›</a:t>
            </a:fld>
            <a:endParaRPr lang="en-US" altLang="en-US"/>
          </a:p>
        </p:txBody>
      </p:sp>
    </p:spTree>
    <p:extLst>
      <p:ext uri="{BB962C8B-B14F-4D97-AF65-F5344CB8AC3E}">
        <p14:creationId xmlns:p14="http://schemas.microsoft.com/office/powerpoint/2010/main" val="279121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73624" y="15361558"/>
            <a:ext cx="19202400" cy="1814286"/>
          </a:xfrm>
        </p:spPr>
        <p:txBody>
          <a:bodyPr anchor="b"/>
          <a:lstStyle>
            <a:lvl1pPr algn="l">
              <a:defRPr sz="1600" b="1"/>
            </a:lvl1pPr>
          </a:lstStyle>
          <a:p>
            <a:r>
              <a:rPr lang="en-US" smtClean="0"/>
              <a:t>Click to edit Master title style</a:t>
            </a:r>
            <a:endParaRPr lang="en-US"/>
          </a:p>
        </p:txBody>
      </p:sp>
      <p:sp>
        <p:nvSpPr>
          <p:cNvPr id="3" name="Picture Placeholder 2"/>
          <p:cNvSpPr>
            <a:spLocks noGrp="1"/>
          </p:cNvSpPr>
          <p:nvPr>
            <p:ph type="pic" idx="1"/>
          </p:nvPr>
        </p:nvSpPr>
        <p:spPr>
          <a:xfrm>
            <a:off x="6273624" y="1961245"/>
            <a:ext cx="19202400" cy="13166271"/>
          </a:xfrm>
        </p:spPr>
        <p:txBody>
          <a:bodyPr/>
          <a:lstStyle>
            <a:lvl1pPr marL="0" indent="0">
              <a:buNone/>
              <a:defRPr sz="2560"/>
            </a:lvl1pPr>
            <a:lvl2pPr marL="365760" indent="0">
              <a:buNone/>
              <a:defRPr sz="2240"/>
            </a:lvl2pPr>
            <a:lvl3pPr marL="731520" indent="0">
              <a:buNone/>
              <a:defRPr sz="1920"/>
            </a:lvl3pPr>
            <a:lvl4pPr marL="1097280" indent="0">
              <a:buNone/>
              <a:defRPr sz="1600"/>
            </a:lvl4pPr>
            <a:lvl5pPr marL="1463040" indent="0">
              <a:buNone/>
              <a:defRPr sz="1600"/>
            </a:lvl5pPr>
            <a:lvl6pPr marL="1828800" indent="0">
              <a:buNone/>
              <a:defRPr sz="1600"/>
            </a:lvl6pPr>
            <a:lvl7pPr marL="2194560" indent="0">
              <a:buNone/>
              <a:defRPr sz="1600"/>
            </a:lvl7pPr>
            <a:lvl8pPr marL="2560320" indent="0">
              <a:buNone/>
              <a:defRPr sz="1600"/>
            </a:lvl8pPr>
            <a:lvl9pPr marL="2926080" indent="0">
              <a:buNone/>
              <a:defRPr sz="1600"/>
            </a:lvl9pPr>
          </a:lstStyle>
          <a:p>
            <a:pPr lvl="0"/>
            <a:endParaRPr lang="en-US" noProof="0" smtClean="0"/>
          </a:p>
        </p:txBody>
      </p:sp>
      <p:sp>
        <p:nvSpPr>
          <p:cNvPr id="4" name="Text Placeholder 3"/>
          <p:cNvSpPr>
            <a:spLocks noGrp="1"/>
          </p:cNvSpPr>
          <p:nvPr>
            <p:ph type="body" sz="half" idx="2"/>
          </p:nvPr>
        </p:nvSpPr>
        <p:spPr>
          <a:xfrm>
            <a:off x="6273624" y="17175844"/>
            <a:ext cx="19202400" cy="2574471"/>
          </a:xfrm>
        </p:spPr>
        <p:txBody>
          <a:bodyPr/>
          <a:lstStyle>
            <a:lvl1pPr marL="0" indent="0">
              <a:buNone/>
              <a:defRPr sz="1120"/>
            </a:lvl1pPr>
            <a:lvl2pPr marL="365760" indent="0">
              <a:buNone/>
              <a:defRPr sz="960"/>
            </a:lvl2pPr>
            <a:lvl3pPr marL="731520" indent="0">
              <a:buNone/>
              <a:defRPr sz="800"/>
            </a:lvl3pPr>
            <a:lvl4pPr marL="1097280" indent="0">
              <a:buNone/>
              <a:defRPr sz="720"/>
            </a:lvl4pPr>
            <a:lvl5pPr marL="1463040" indent="0">
              <a:buNone/>
              <a:defRPr sz="720"/>
            </a:lvl5pPr>
            <a:lvl6pPr marL="1828800" indent="0">
              <a:buNone/>
              <a:defRPr sz="720"/>
            </a:lvl6pPr>
            <a:lvl7pPr marL="2194560" indent="0">
              <a:buNone/>
              <a:defRPr sz="720"/>
            </a:lvl7pPr>
            <a:lvl8pPr marL="2560320" indent="0">
              <a:buNone/>
              <a:defRPr sz="720"/>
            </a:lvl8pPr>
            <a:lvl9pPr marL="2926080" indent="0">
              <a:buNone/>
              <a:defRPr sz="72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fld id="{251D90D2-B27B-4CE8-9475-65075C4FC9AE}" type="slidenum">
              <a:rPr lang="en-US" altLang="en-US"/>
              <a:pPr/>
              <a:t>‹#›</a:t>
            </a:fld>
            <a:endParaRPr lang="en-US" altLang="en-US"/>
          </a:p>
        </p:txBody>
      </p:sp>
    </p:spTree>
    <p:extLst>
      <p:ext uri="{BB962C8B-B14F-4D97-AF65-F5344CB8AC3E}">
        <p14:creationId xmlns:p14="http://schemas.microsoft.com/office/powerpoint/2010/main" val="3058696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600200" y="877888"/>
            <a:ext cx="28798838" cy="364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4880" tIns="172440" rIns="344880" bIns="172440" numCol="1" anchor="ctr" anchorCtr="0" compatLnSpc="1">
            <a:prstTxWarp prst="textNoShape">
              <a:avLst/>
            </a:prstTxWarp>
          </a:bodyPr>
          <a:lstStyle/>
          <a:p>
            <a:pPr lvl="0"/>
            <a:r>
              <a:rPr lang="en-GB" altLang="en-US" smtClean="0"/>
              <a:t>Click to edit the title text format</a:t>
            </a:r>
          </a:p>
        </p:txBody>
      </p:sp>
      <p:sp>
        <p:nvSpPr>
          <p:cNvPr id="1027" name="Rectangle 2"/>
          <p:cNvSpPr>
            <a:spLocks noGrp="1" noChangeArrowheads="1"/>
          </p:cNvSpPr>
          <p:nvPr>
            <p:ph type="body" idx="1"/>
          </p:nvPr>
        </p:nvSpPr>
        <p:spPr bwMode="auto">
          <a:xfrm>
            <a:off x="1600200" y="5119688"/>
            <a:ext cx="28798838" cy="1611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344880" tIns="172440" rIns="344880" bIns="172440" numCol="1" anchor="t" anchorCtr="0" compatLnSpc="1">
            <a:prstTxWarp prst="textNoShape">
              <a:avLst/>
            </a:prstTxWarp>
          </a:bodyPr>
          <a:lstStyle/>
          <a:p>
            <a:pPr lvl="0"/>
            <a:r>
              <a:rPr lang="en-GB" altLang="en-US" smtClean="0"/>
              <a:t>Click to edit the outline text format</a:t>
            </a:r>
          </a:p>
          <a:p>
            <a:pPr lvl="1"/>
            <a:r>
              <a:rPr lang="en-GB" altLang="en-US" smtClean="0"/>
              <a:t>Second Outline Level</a:t>
            </a:r>
          </a:p>
          <a:p>
            <a:pPr lvl="2"/>
            <a:r>
              <a:rPr lang="en-GB" altLang="en-US" smtClean="0"/>
              <a:t>Third Outline Level</a:t>
            </a:r>
          </a:p>
          <a:p>
            <a:pPr lvl="3"/>
            <a:r>
              <a:rPr lang="en-GB" altLang="en-US" smtClean="0"/>
              <a:t>Fourth Outline Level</a:t>
            </a:r>
          </a:p>
          <a:p>
            <a:pPr lvl="4"/>
            <a:r>
              <a:rPr lang="en-GB" altLang="en-US" smtClean="0"/>
              <a:t>Fifth Outline Level</a:t>
            </a:r>
          </a:p>
          <a:p>
            <a:pPr lvl="4"/>
            <a:r>
              <a:rPr lang="en-GB" altLang="en-US" smtClean="0"/>
              <a:t>Sixth Outline Level</a:t>
            </a:r>
          </a:p>
          <a:p>
            <a:pPr lvl="4"/>
            <a:r>
              <a:rPr lang="en-GB" altLang="en-US" smtClean="0"/>
              <a:t>Seventh Outline Level</a:t>
            </a:r>
          </a:p>
          <a:p>
            <a:pPr lvl="4"/>
            <a:r>
              <a:rPr lang="en-GB" altLang="en-US" smtClean="0"/>
              <a:t>Eighth Outline Level</a:t>
            </a:r>
          </a:p>
          <a:p>
            <a:pPr lvl="4"/>
            <a:r>
              <a:rPr lang="en-GB" altLang="en-US" smtClean="0"/>
              <a:t>Ninth Outline Level</a:t>
            </a:r>
          </a:p>
        </p:txBody>
      </p:sp>
      <p:sp>
        <p:nvSpPr>
          <p:cNvPr id="1028" name="Text Box 3"/>
          <p:cNvSpPr txBox="1">
            <a:spLocks noChangeArrowheads="1"/>
          </p:cNvSpPr>
          <p:nvPr/>
        </p:nvSpPr>
        <p:spPr bwMode="auto">
          <a:xfrm>
            <a:off x="1600200" y="20334288"/>
            <a:ext cx="7462838" cy="1176337"/>
          </a:xfrm>
          <a:prstGeom prst="rect">
            <a:avLst/>
          </a:prstGeom>
          <a:noFill/>
          <a:ln>
            <a:noFill/>
          </a:ln>
          <a:extLst/>
        </p:spPr>
        <p:txBody>
          <a:bodyPr wrap="none" anchor="ctr"/>
          <a:lstStyle/>
          <a:p>
            <a:pPr defTabSz="385328" eaLnBrk="1" hangingPunct="1">
              <a:buClr>
                <a:srgbClr val="000000"/>
              </a:buClr>
              <a:buSzPct val="100000"/>
              <a:buFont typeface="Times New Roman" panose="02020603050405020304" pitchFamily="18" charset="0"/>
              <a:buNone/>
              <a:defRPr/>
            </a:pPr>
            <a:endParaRPr lang="en-US" altLang="en-US" sz="4585">
              <a:ea typeface="Arial Unicode MS" panose="020B0604020202020204" pitchFamily="34" charset="-128"/>
            </a:endParaRPr>
          </a:p>
        </p:txBody>
      </p:sp>
      <p:sp>
        <p:nvSpPr>
          <p:cNvPr id="1029" name="Text Box 4"/>
          <p:cNvSpPr txBox="1">
            <a:spLocks noChangeArrowheads="1"/>
          </p:cNvSpPr>
          <p:nvPr/>
        </p:nvSpPr>
        <p:spPr bwMode="auto">
          <a:xfrm>
            <a:off x="10934700" y="20340638"/>
            <a:ext cx="10134600" cy="1168400"/>
          </a:xfrm>
          <a:prstGeom prst="rect">
            <a:avLst/>
          </a:prstGeom>
          <a:noFill/>
          <a:ln>
            <a:noFill/>
          </a:ln>
          <a:extLst/>
        </p:spPr>
        <p:txBody>
          <a:bodyPr wrap="none" anchor="ctr"/>
          <a:lstStyle/>
          <a:p>
            <a:pPr defTabSz="385328" eaLnBrk="1" hangingPunct="1">
              <a:buClr>
                <a:srgbClr val="000000"/>
              </a:buClr>
              <a:buSzPct val="100000"/>
              <a:buFont typeface="Times New Roman" panose="02020603050405020304" pitchFamily="18" charset="0"/>
              <a:buNone/>
              <a:defRPr/>
            </a:pPr>
            <a:endParaRPr lang="en-US" altLang="en-US" sz="4585">
              <a:ea typeface="Arial Unicode MS" panose="020B0604020202020204" pitchFamily="34" charset="-128"/>
            </a:endParaRPr>
          </a:p>
        </p:txBody>
      </p:sp>
      <p:sp>
        <p:nvSpPr>
          <p:cNvPr id="2" name="Rectangle 5"/>
          <p:cNvSpPr>
            <a:spLocks noGrp="1" noChangeArrowheads="1"/>
          </p:cNvSpPr>
          <p:nvPr>
            <p:ph type="sldNum"/>
          </p:nvPr>
        </p:nvSpPr>
        <p:spPr bwMode="auto">
          <a:xfrm>
            <a:off x="22936200" y="20334288"/>
            <a:ext cx="7462838" cy="1176337"/>
          </a:xfrm>
          <a:prstGeom prst="rect">
            <a:avLst/>
          </a:prstGeom>
          <a:noFill/>
          <a:ln w="9525">
            <a:noFill/>
            <a:round/>
            <a:headEnd/>
            <a:tailEnd/>
          </a:ln>
          <a:effectLst/>
        </p:spPr>
        <p:txBody>
          <a:bodyPr vert="horz" wrap="square" lIns="344880" tIns="172440" rIns="344880" bIns="172440" numCol="1" anchor="ctr" anchorCtr="0" compatLnSpc="1">
            <a:prstTxWarp prst="textNoShape">
              <a:avLst/>
            </a:prstTxWarp>
          </a:bodyPr>
          <a:lstStyle>
            <a:lvl1pPr algn="r" eaLnBrk="1" hangingPunct="1">
              <a:buClr>
                <a:srgbClr val="000000"/>
              </a:buClr>
              <a:buSzPct val="100000"/>
              <a:buFont typeface="Times New Roman" panose="02020603050405020304" pitchFamily="18" charset="0"/>
              <a:buNone/>
              <a:tabLst>
                <a:tab pos="0" algn="l"/>
                <a:tab pos="365125" algn="l"/>
                <a:tab pos="730250" algn="l"/>
                <a:tab pos="1096963" algn="l"/>
                <a:tab pos="1462088" algn="l"/>
                <a:tab pos="1828800" algn="l"/>
                <a:tab pos="2193925" algn="l"/>
                <a:tab pos="2559050" algn="l"/>
                <a:tab pos="2925763" algn="l"/>
                <a:tab pos="3290888" algn="l"/>
                <a:tab pos="3657600" algn="l"/>
                <a:tab pos="4022725" algn="l"/>
                <a:tab pos="4387850" algn="l"/>
                <a:tab pos="4754563" algn="l"/>
                <a:tab pos="5119688" algn="l"/>
                <a:tab pos="5486400" algn="l"/>
                <a:tab pos="5851525" algn="l"/>
                <a:tab pos="6216650" algn="l"/>
                <a:tab pos="6583363" algn="l"/>
                <a:tab pos="6948488" algn="l"/>
                <a:tab pos="7315200" algn="l"/>
                <a:tab pos="7527925" algn="l"/>
              </a:tabLst>
              <a:defRPr sz="3600">
                <a:solidFill>
                  <a:srgbClr val="898989"/>
                </a:solidFill>
                <a:latin typeface="Calibri" panose="020F0502020204030204" pitchFamily="34" charset="0"/>
                <a:ea typeface="Arial Unicode MS" panose="020B0604020202020204" pitchFamily="34" charset="-128"/>
              </a:defRPr>
            </a:lvl1pPr>
          </a:lstStyle>
          <a:p>
            <a:fld id="{BFD425DF-C5DE-4D66-A1D9-8BF5FFEA4E63}"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mj-lt"/>
          <a:ea typeface="MS PGothic" panose="020B0600070205080204" pitchFamily="34" charset="-128"/>
          <a:cs typeface="+mj-cs"/>
        </a:defRPr>
      </a:lvl1pPr>
      <a:lvl2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Calibri" pitchFamily="32" charset="0"/>
          <a:ea typeface="MS PGothic" panose="020B0600070205080204" pitchFamily="34" charset="-128"/>
          <a:cs typeface="Arial Unicode MS" charset="0"/>
        </a:defRPr>
      </a:lvl2pPr>
      <a:lvl3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Calibri" pitchFamily="32" charset="0"/>
          <a:ea typeface="MS PGothic" panose="020B0600070205080204" pitchFamily="34" charset="-128"/>
          <a:cs typeface="Arial Unicode MS" charset="0"/>
        </a:defRPr>
      </a:lvl3pPr>
      <a:lvl4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Calibri" pitchFamily="32" charset="0"/>
          <a:ea typeface="MS PGothic" panose="020B0600070205080204" pitchFamily="34" charset="-128"/>
          <a:cs typeface="Arial Unicode MS" charset="0"/>
        </a:defRPr>
      </a:lvl4pPr>
      <a:lvl5pPr algn="ctr" defTabSz="365125" rtl="0" eaLnBrk="0" fontAlgn="base" hangingPunct="0">
        <a:spcBef>
          <a:spcPct val="0"/>
        </a:spcBef>
        <a:spcAft>
          <a:spcPct val="0"/>
        </a:spcAft>
        <a:buClr>
          <a:srgbClr val="000000"/>
        </a:buClr>
        <a:buSzPct val="100000"/>
        <a:buFont typeface="Times New Roman" panose="02020603050405020304" pitchFamily="18" charset="0"/>
        <a:defRPr sz="13200">
          <a:solidFill>
            <a:srgbClr val="000000"/>
          </a:solidFill>
          <a:latin typeface="Calibri" pitchFamily="32" charset="0"/>
          <a:ea typeface="MS PGothic" panose="020B0600070205080204" pitchFamily="34" charset="-128"/>
          <a:cs typeface="Arial Unicode MS" charset="0"/>
        </a:defRPr>
      </a:lvl5pPr>
      <a:lvl6pPr marL="2011680" indent="-182880" algn="ctr" defTabSz="365760" rtl="0" eaLnBrk="0" fontAlgn="base" hangingPunct="0">
        <a:spcBef>
          <a:spcPct val="0"/>
        </a:spcBef>
        <a:spcAft>
          <a:spcPct val="0"/>
        </a:spcAft>
        <a:buClr>
          <a:srgbClr val="000000"/>
        </a:buClr>
        <a:buSzPct val="100000"/>
        <a:buFont typeface="Times New Roman" pitchFamily="16" charset="0"/>
        <a:defRPr sz="13280">
          <a:solidFill>
            <a:srgbClr val="000000"/>
          </a:solidFill>
          <a:latin typeface="Calibri" pitchFamily="32" charset="0"/>
          <a:cs typeface="Arial Unicode MS" charset="0"/>
        </a:defRPr>
      </a:lvl6pPr>
      <a:lvl7pPr marL="2377440" indent="-182880" algn="ctr" defTabSz="365760" rtl="0" eaLnBrk="0" fontAlgn="base" hangingPunct="0">
        <a:spcBef>
          <a:spcPct val="0"/>
        </a:spcBef>
        <a:spcAft>
          <a:spcPct val="0"/>
        </a:spcAft>
        <a:buClr>
          <a:srgbClr val="000000"/>
        </a:buClr>
        <a:buSzPct val="100000"/>
        <a:buFont typeface="Times New Roman" pitchFamily="16" charset="0"/>
        <a:defRPr sz="13280">
          <a:solidFill>
            <a:srgbClr val="000000"/>
          </a:solidFill>
          <a:latin typeface="Calibri" pitchFamily="32" charset="0"/>
          <a:cs typeface="Arial Unicode MS" charset="0"/>
        </a:defRPr>
      </a:lvl7pPr>
      <a:lvl8pPr marL="2743200" indent="-182880" algn="ctr" defTabSz="365760" rtl="0" eaLnBrk="0" fontAlgn="base" hangingPunct="0">
        <a:spcBef>
          <a:spcPct val="0"/>
        </a:spcBef>
        <a:spcAft>
          <a:spcPct val="0"/>
        </a:spcAft>
        <a:buClr>
          <a:srgbClr val="000000"/>
        </a:buClr>
        <a:buSzPct val="100000"/>
        <a:buFont typeface="Times New Roman" pitchFamily="16" charset="0"/>
        <a:defRPr sz="13280">
          <a:solidFill>
            <a:srgbClr val="000000"/>
          </a:solidFill>
          <a:latin typeface="Calibri" pitchFamily="32" charset="0"/>
          <a:cs typeface="Arial Unicode MS" charset="0"/>
        </a:defRPr>
      </a:lvl8pPr>
      <a:lvl9pPr marL="3108960" indent="-182880" algn="ctr" defTabSz="365760" rtl="0" eaLnBrk="0" fontAlgn="base" hangingPunct="0">
        <a:spcBef>
          <a:spcPct val="0"/>
        </a:spcBef>
        <a:spcAft>
          <a:spcPct val="0"/>
        </a:spcAft>
        <a:buClr>
          <a:srgbClr val="000000"/>
        </a:buClr>
        <a:buSzPct val="100000"/>
        <a:buFont typeface="Times New Roman" pitchFamily="16" charset="0"/>
        <a:defRPr sz="13280">
          <a:solidFill>
            <a:srgbClr val="000000"/>
          </a:solidFill>
          <a:latin typeface="Calibri" pitchFamily="32" charset="0"/>
          <a:cs typeface="Arial Unicode MS" charset="0"/>
        </a:defRPr>
      </a:lvl9pPr>
    </p:titleStyle>
    <p:bodyStyle>
      <a:lvl1pPr marL="273050" indent="-273050" algn="l" defTabSz="365125" rtl="0" eaLnBrk="0" fontAlgn="base" hangingPunct="0">
        <a:spcBef>
          <a:spcPts val="2425"/>
        </a:spcBef>
        <a:spcAft>
          <a:spcPct val="0"/>
        </a:spcAft>
        <a:buClr>
          <a:srgbClr val="000000"/>
        </a:buClr>
        <a:buSzPct val="100000"/>
        <a:buFont typeface="Times New Roman" panose="02020603050405020304" pitchFamily="18" charset="0"/>
        <a:defRPr sz="9600">
          <a:solidFill>
            <a:srgbClr val="000000"/>
          </a:solidFill>
          <a:latin typeface="+mn-lt"/>
          <a:ea typeface="MS PGothic" panose="020B0600070205080204" pitchFamily="34" charset="-128"/>
          <a:cs typeface="+mn-cs"/>
        </a:defRPr>
      </a:lvl1pPr>
      <a:lvl2pPr marL="593725" indent="-228600" algn="l" defTabSz="365125" rtl="0" eaLnBrk="0" fontAlgn="base" hangingPunct="0">
        <a:spcBef>
          <a:spcPts val="2125"/>
        </a:spcBef>
        <a:spcAft>
          <a:spcPct val="0"/>
        </a:spcAft>
        <a:buClr>
          <a:srgbClr val="000000"/>
        </a:buClr>
        <a:buSzPct val="100000"/>
        <a:buFont typeface="Times New Roman" panose="02020603050405020304" pitchFamily="18" charset="0"/>
        <a:defRPr sz="8400">
          <a:solidFill>
            <a:srgbClr val="000000"/>
          </a:solidFill>
          <a:latin typeface="+mn-lt"/>
          <a:ea typeface="Arial Unicode MS" pitchFamily="34" charset="-128"/>
          <a:cs typeface="+mn-cs"/>
        </a:defRPr>
      </a:lvl2pPr>
      <a:lvl3pPr marL="914400" indent="-182563" algn="l" defTabSz="365125" rtl="0" eaLnBrk="0" fontAlgn="base" hangingPunct="0">
        <a:spcBef>
          <a:spcPts val="1825"/>
        </a:spcBef>
        <a:spcAft>
          <a:spcPct val="0"/>
        </a:spcAft>
        <a:buClr>
          <a:srgbClr val="000000"/>
        </a:buClr>
        <a:buSzPct val="100000"/>
        <a:buFont typeface="Times New Roman" panose="02020603050405020304" pitchFamily="18" charset="0"/>
        <a:defRPr sz="7200">
          <a:solidFill>
            <a:srgbClr val="000000"/>
          </a:solidFill>
          <a:latin typeface="+mn-lt"/>
          <a:ea typeface="Arial Unicode MS" pitchFamily="34" charset="-128"/>
          <a:cs typeface="+mn-cs"/>
        </a:defRPr>
      </a:lvl3pPr>
      <a:lvl4pPr marL="1279525" indent="-182563" algn="l" defTabSz="365125" rtl="0"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mn-lt"/>
          <a:ea typeface="Arial Unicode MS" pitchFamily="34" charset="-128"/>
          <a:cs typeface="+mn-cs"/>
        </a:defRPr>
      </a:lvl4pPr>
      <a:lvl5pPr marL="1644650" indent="-182563" algn="l" defTabSz="365125" rtl="0" eaLnBrk="0" fontAlgn="base" hangingPunct="0">
        <a:spcBef>
          <a:spcPts val="1500"/>
        </a:spcBef>
        <a:spcAft>
          <a:spcPct val="0"/>
        </a:spcAft>
        <a:buClr>
          <a:srgbClr val="000000"/>
        </a:buClr>
        <a:buSzPct val="100000"/>
        <a:buFont typeface="Times New Roman" panose="02020603050405020304" pitchFamily="18" charset="0"/>
        <a:defRPr sz="6000">
          <a:solidFill>
            <a:srgbClr val="000000"/>
          </a:solidFill>
          <a:latin typeface="+mn-lt"/>
          <a:ea typeface="Arial Unicode MS" pitchFamily="34" charset="-128"/>
          <a:cs typeface="+mn-cs"/>
        </a:defRPr>
      </a:lvl5pPr>
      <a:lvl6pPr marL="2011680" indent="-182880" algn="l" defTabSz="365760" rtl="0" eaLnBrk="0" fontAlgn="base" hangingPunct="0">
        <a:spcBef>
          <a:spcPts val="1500"/>
        </a:spcBef>
        <a:spcAft>
          <a:spcPct val="0"/>
        </a:spcAft>
        <a:buClr>
          <a:srgbClr val="000000"/>
        </a:buClr>
        <a:buSzPct val="100000"/>
        <a:buFont typeface="Times New Roman" pitchFamily="16" charset="0"/>
        <a:defRPr sz="6000">
          <a:solidFill>
            <a:srgbClr val="000000"/>
          </a:solidFill>
          <a:latin typeface="+mn-lt"/>
          <a:cs typeface="+mn-cs"/>
        </a:defRPr>
      </a:lvl6pPr>
      <a:lvl7pPr marL="2377440" indent="-182880" algn="l" defTabSz="365760" rtl="0" eaLnBrk="0" fontAlgn="base" hangingPunct="0">
        <a:spcBef>
          <a:spcPts val="1500"/>
        </a:spcBef>
        <a:spcAft>
          <a:spcPct val="0"/>
        </a:spcAft>
        <a:buClr>
          <a:srgbClr val="000000"/>
        </a:buClr>
        <a:buSzPct val="100000"/>
        <a:buFont typeface="Times New Roman" pitchFamily="16" charset="0"/>
        <a:defRPr sz="6000">
          <a:solidFill>
            <a:srgbClr val="000000"/>
          </a:solidFill>
          <a:latin typeface="+mn-lt"/>
          <a:cs typeface="+mn-cs"/>
        </a:defRPr>
      </a:lvl7pPr>
      <a:lvl8pPr marL="2743200" indent="-182880" algn="l" defTabSz="365760" rtl="0" eaLnBrk="0" fontAlgn="base" hangingPunct="0">
        <a:spcBef>
          <a:spcPts val="1500"/>
        </a:spcBef>
        <a:spcAft>
          <a:spcPct val="0"/>
        </a:spcAft>
        <a:buClr>
          <a:srgbClr val="000000"/>
        </a:buClr>
        <a:buSzPct val="100000"/>
        <a:buFont typeface="Times New Roman" pitchFamily="16" charset="0"/>
        <a:defRPr sz="6000">
          <a:solidFill>
            <a:srgbClr val="000000"/>
          </a:solidFill>
          <a:latin typeface="+mn-lt"/>
          <a:cs typeface="+mn-cs"/>
        </a:defRPr>
      </a:lvl8pPr>
      <a:lvl9pPr marL="3108960" indent="-182880" algn="l" defTabSz="365760" rtl="0" eaLnBrk="0" fontAlgn="base" hangingPunct="0">
        <a:spcBef>
          <a:spcPts val="1500"/>
        </a:spcBef>
        <a:spcAft>
          <a:spcPct val="0"/>
        </a:spcAft>
        <a:buClr>
          <a:srgbClr val="000000"/>
        </a:buClr>
        <a:buSzPct val="100000"/>
        <a:buFont typeface="Times New Roman" pitchFamily="16" charset="0"/>
        <a:defRPr sz="6000">
          <a:solidFill>
            <a:srgbClr val="000000"/>
          </a:solidFill>
          <a:latin typeface="+mn-lt"/>
          <a:cs typeface="+mn-cs"/>
        </a:defRPr>
      </a:lvl9pPr>
    </p:bodyStyle>
    <p:otherStyle>
      <a:defPPr>
        <a:defRPr lang="en-US"/>
      </a:defPPr>
      <a:lvl1pPr marL="0" algn="l" defTabSz="731520" rtl="0" eaLnBrk="1" latinLnBrk="0" hangingPunct="1">
        <a:defRPr sz="1440" kern="1200">
          <a:solidFill>
            <a:schemeClr val="tx1"/>
          </a:solidFill>
          <a:latin typeface="+mn-lt"/>
          <a:ea typeface="+mn-ea"/>
          <a:cs typeface="+mn-cs"/>
        </a:defRPr>
      </a:lvl1pPr>
      <a:lvl2pPr marL="365760" algn="l" defTabSz="731520" rtl="0" eaLnBrk="1" latinLnBrk="0" hangingPunct="1">
        <a:defRPr sz="1440" kern="1200">
          <a:solidFill>
            <a:schemeClr val="tx1"/>
          </a:solidFill>
          <a:latin typeface="+mn-lt"/>
          <a:ea typeface="+mn-ea"/>
          <a:cs typeface="+mn-cs"/>
        </a:defRPr>
      </a:lvl2pPr>
      <a:lvl3pPr marL="731520" algn="l" defTabSz="731520" rtl="0" eaLnBrk="1" latinLnBrk="0" hangingPunct="1">
        <a:defRPr sz="1440" kern="1200">
          <a:solidFill>
            <a:schemeClr val="tx1"/>
          </a:solidFill>
          <a:latin typeface="+mn-lt"/>
          <a:ea typeface="+mn-ea"/>
          <a:cs typeface="+mn-cs"/>
        </a:defRPr>
      </a:lvl3pPr>
      <a:lvl4pPr marL="1097280" algn="l" defTabSz="731520" rtl="0" eaLnBrk="1" latinLnBrk="0" hangingPunct="1">
        <a:defRPr sz="1440" kern="1200">
          <a:solidFill>
            <a:schemeClr val="tx1"/>
          </a:solidFill>
          <a:latin typeface="+mn-lt"/>
          <a:ea typeface="+mn-ea"/>
          <a:cs typeface="+mn-cs"/>
        </a:defRPr>
      </a:lvl4pPr>
      <a:lvl5pPr marL="1463040" algn="l" defTabSz="731520" rtl="0" eaLnBrk="1" latinLnBrk="0" hangingPunct="1">
        <a:defRPr sz="1440" kern="1200">
          <a:solidFill>
            <a:schemeClr val="tx1"/>
          </a:solidFill>
          <a:latin typeface="+mn-lt"/>
          <a:ea typeface="+mn-ea"/>
          <a:cs typeface="+mn-cs"/>
        </a:defRPr>
      </a:lvl5pPr>
      <a:lvl6pPr marL="1828800" algn="l" defTabSz="731520" rtl="0" eaLnBrk="1" latinLnBrk="0" hangingPunct="1">
        <a:defRPr sz="1440" kern="1200">
          <a:solidFill>
            <a:schemeClr val="tx1"/>
          </a:solidFill>
          <a:latin typeface="+mn-lt"/>
          <a:ea typeface="+mn-ea"/>
          <a:cs typeface="+mn-cs"/>
        </a:defRPr>
      </a:lvl6pPr>
      <a:lvl7pPr marL="2194560" algn="l" defTabSz="731520" rtl="0" eaLnBrk="1" latinLnBrk="0" hangingPunct="1">
        <a:defRPr sz="1440" kern="1200">
          <a:solidFill>
            <a:schemeClr val="tx1"/>
          </a:solidFill>
          <a:latin typeface="+mn-lt"/>
          <a:ea typeface="+mn-ea"/>
          <a:cs typeface="+mn-cs"/>
        </a:defRPr>
      </a:lvl7pPr>
      <a:lvl8pPr marL="2560320" algn="l" defTabSz="731520" rtl="0" eaLnBrk="1" latinLnBrk="0" hangingPunct="1">
        <a:defRPr sz="1440" kern="1200">
          <a:solidFill>
            <a:schemeClr val="tx1"/>
          </a:solidFill>
          <a:latin typeface="+mn-lt"/>
          <a:ea typeface="+mn-ea"/>
          <a:cs typeface="+mn-cs"/>
        </a:defRPr>
      </a:lvl8pPr>
      <a:lvl9pPr marL="2926080" algn="l" defTabSz="731520" rtl="0" eaLnBrk="1" latinLnBrk="0" hangingPunct="1">
        <a:defRPr sz="14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4.png"/><Relationship Id="rId18" Type="http://schemas.openxmlformats.org/officeDocument/2006/relationships/image" Target="../media/image9.png"/><Relationship Id="rId3" Type="http://schemas.openxmlformats.org/officeDocument/2006/relationships/notesSlide" Target="../notesSlides/notesSlide1.xml"/><Relationship Id="rId7" Type="http://schemas.openxmlformats.org/officeDocument/2006/relationships/image" Target="../media/image1.png"/><Relationship Id="rId12" Type="http://schemas.openxmlformats.org/officeDocument/2006/relationships/oleObject" Target="../embeddings/oleObject4.bin"/><Relationship Id="rId17" Type="http://schemas.openxmlformats.org/officeDocument/2006/relationships/image" Target="../media/image8.png"/><Relationship Id="rId2" Type="http://schemas.openxmlformats.org/officeDocument/2006/relationships/slideLayout" Target="../slideLayouts/slideLayout7.xml"/><Relationship Id="rId16" Type="http://schemas.openxmlformats.org/officeDocument/2006/relationships/image" Target="../media/image7.jpeg"/><Relationship Id="rId20" Type="http://schemas.openxmlformats.org/officeDocument/2006/relationships/image" Target="../media/image11.png"/><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3.png"/><Relationship Id="rId5" Type="http://schemas.openxmlformats.org/officeDocument/2006/relationships/chart" Target="../charts/chart1.xml"/><Relationship Id="rId15" Type="http://schemas.openxmlformats.org/officeDocument/2006/relationships/image" Target="../media/image5.png"/><Relationship Id="rId10" Type="http://schemas.openxmlformats.org/officeDocument/2006/relationships/oleObject" Target="../embeddings/oleObject3.bin"/><Relationship Id="rId19" Type="http://schemas.openxmlformats.org/officeDocument/2006/relationships/image" Target="../media/image10.png"/><Relationship Id="rId4" Type="http://schemas.openxmlformats.org/officeDocument/2006/relationships/image" Target="../media/image6.png"/><Relationship Id="rId9" Type="http://schemas.openxmlformats.org/officeDocument/2006/relationships/image" Target="../media/image2.png"/><Relationship Id="rId14" Type="http://schemas.openxmlformats.org/officeDocument/2006/relationships/oleObject" Target="../embeddings/oleObject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2"/>
          <p:cNvSpPr txBox="1">
            <a:spLocks noChangeArrowheads="1"/>
          </p:cNvSpPr>
          <p:nvPr/>
        </p:nvSpPr>
        <p:spPr bwMode="auto">
          <a:xfrm>
            <a:off x="0" y="457200"/>
            <a:ext cx="31716663" cy="1627188"/>
          </a:xfrm>
          <a:prstGeom prst="rect">
            <a:avLst/>
          </a:prstGeom>
          <a:noFill/>
          <a:ln>
            <a:noFill/>
          </a:ln>
          <a:extLst/>
        </p:spPr>
        <p:txBody>
          <a:bodyPr lIns="72000" tIns="37440" rIns="72000" bIns="3744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 pos="10134600" algn="l"/>
                <a:tab pos="10858500" algn="l"/>
                <a:tab pos="11582400" algn="l"/>
                <a:tab pos="12306300" algn="l"/>
                <a:tab pos="13030200" algn="l"/>
                <a:tab pos="13754100" algn="l"/>
                <a:tab pos="14478000" algn="l"/>
                <a:tab pos="15201900" algn="l"/>
                <a:tab pos="15925800" algn="l"/>
                <a:tab pos="166497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5760" b="1" dirty="0" smtClean="0">
                <a:solidFill>
                  <a:srgbClr val="000000"/>
                </a:solidFill>
                <a:latin typeface="Calibri" panose="020F0502020204030204" pitchFamily="34" charset="0"/>
              </a:rPr>
              <a:t>Gender and Attire: Affects On Views and Perceptions</a:t>
            </a:r>
          </a:p>
          <a:p>
            <a:pPr algn="ctr" defTabSz="385328" eaLnBrk="1" hangingPunct="1">
              <a:buClr>
                <a:srgbClr val="000000"/>
              </a:buClr>
              <a:buSzPct val="100000"/>
              <a:buFont typeface="Times New Roman" panose="02020603050405020304" pitchFamily="18" charset="0"/>
              <a:buNone/>
              <a:defRPr/>
            </a:pPr>
            <a:r>
              <a:rPr lang="en-US" altLang="en-US" sz="4320" dirty="0" smtClean="0">
                <a:solidFill>
                  <a:srgbClr val="000000"/>
                </a:solidFill>
                <a:latin typeface="Calibri" panose="020F0502020204030204" pitchFamily="34" charset="0"/>
              </a:rPr>
              <a:t>Alicia Bowers (Miami University, Family Studies)</a:t>
            </a:r>
          </a:p>
        </p:txBody>
      </p:sp>
      <p:sp>
        <p:nvSpPr>
          <p:cNvPr id="2052" name="TextBox 14"/>
          <p:cNvSpPr txBox="1">
            <a:spLocks noChangeArrowheads="1"/>
          </p:cNvSpPr>
          <p:nvPr/>
        </p:nvSpPr>
        <p:spPr bwMode="auto">
          <a:xfrm>
            <a:off x="10363200" y="10439400"/>
            <a:ext cx="13281025" cy="857250"/>
          </a:xfrm>
          <a:prstGeom prst="rect">
            <a:avLst/>
          </a:prstGeom>
          <a:solidFill>
            <a:schemeClr val="accent6">
              <a:lumMod val="40000"/>
              <a:lumOff val="60000"/>
            </a:schemeClr>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dirty="0" smtClean="0">
                <a:solidFill>
                  <a:schemeClr val="tx1"/>
                </a:solidFill>
              </a:rPr>
              <a:t>PICTURES USED FOR SURVEY</a:t>
            </a:r>
          </a:p>
        </p:txBody>
      </p:sp>
      <p:sp>
        <p:nvSpPr>
          <p:cNvPr id="2053" name="TextBox 14"/>
          <p:cNvSpPr txBox="1">
            <a:spLocks noChangeArrowheads="1"/>
          </p:cNvSpPr>
          <p:nvPr/>
        </p:nvSpPr>
        <p:spPr bwMode="auto">
          <a:xfrm>
            <a:off x="990600" y="6934200"/>
            <a:ext cx="8458200" cy="857250"/>
          </a:xfrm>
          <a:prstGeom prst="rect">
            <a:avLst/>
          </a:prstGeom>
          <a:solidFill>
            <a:schemeClr val="accent6">
              <a:lumMod val="40000"/>
              <a:lumOff val="60000"/>
            </a:schemeClr>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dirty="0" smtClean="0">
                <a:solidFill>
                  <a:schemeClr val="tx1"/>
                </a:solidFill>
              </a:rPr>
              <a:t>RESEARCH QUESTIONS</a:t>
            </a:r>
          </a:p>
        </p:txBody>
      </p:sp>
      <p:sp>
        <p:nvSpPr>
          <p:cNvPr id="2058" name="TextBox 11"/>
          <p:cNvSpPr txBox="1">
            <a:spLocks noChangeArrowheads="1"/>
          </p:cNvSpPr>
          <p:nvPr/>
        </p:nvSpPr>
        <p:spPr bwMode="auto">
          <a:xfrm>
            <a:off x="990600" y="2438400"/>
            <a:ext cx="8575675" cy="857250"/>
          </a:xfrm>
          <a:prstGeom prst="rect">
            <a:avLst/>
          </a:prstGeom>
          <a:solidFill>
            <a:schemeClr val="accent6">
              <a:lumMod val="40000"/>
              <a:lumOff val="60000"/>
            </a:schemeClr>
          </a:solidFill>
          <a:ln w="9525">
            <a:solidFill>
              <a:schemeClr val="tx1"/>
            </a:solidFill>
            <a:miter lim="800000"/>
            <a:headEnd/>
            <a:tailEnd/>
          </a:ln>
        </p:spPr>
        <p:txBody>
          <a:bodyPr lIns="409651" tIns="204826" rIns="409651" bIns="204826">
            <a:spAutoFit/>
          </a:bodyPr>
          <a:lstStyle>
            <a:lvl1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buClr>
                <a:srgbClr val="000000"/>
              </a:buClr>
              <a:buSzPct val="100000"/>
              <a:buFont typeface="Times New Roman" panose="02020603050405020304" pitchFamily="18" charset="0"/>
              <a:buNone/>
              <a:defRPr/>
            </a:pPr>
            <a:r>
              <a:rPr lang="en-US" altLang="en-US" sz="2880" b="1" smtClean="0">
                <a:solidFill>
                  <a:schemeClr val="tx1"/>
                </a:solidFill>
                <a:cs typeface="Arial" panose="020B0604020202020204" pitchFamily="34" charset="0"/>
              </a:rPr>
              <a:t>SAMPLE</a:t>
            </a:r>
          </a:p>
        </p:txBody>
      </p:sp>
      <p:sp>
        <p:nvSpPr>
          <p:cNvPr id="2059" name="TextBox 21"/>
          <p:cNvSpPr txBox="1">
            <a:spLocks noChangeArrowheads="1"/>
          </p:cNvSpPr>
          <p:nvPr/>
        </p:nvSpPr>
        <p:spPr bwMode="auto">
          <a:xfrm>
            <a:off x="533400" y="3200400"/>
            <a:ext cx="9580563" cy="3467100"/>
          </a:xfrm>
          <a:prstGeom prst="rect">
            <a:avLst/>
          </a:prstGeom>
          <a:noFill/>
          <a:ln>
            <a:noFill/>
          </a:ln>
          <a:extLst/>
        </p:spPr>
        <p:txBody>
          <a:bodyPr lIns="409651" tIns="204826" rIns="409651" bIns="204826">
            <a:spAutoFit/>
          </a:bodyPr>
          <a:lstStyle>
            <a:lvl1pPr marL="311150" indent="-311150"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eaLnBrk="1" hangingPunct="1">
              <a:spcBef>
                <a:spcPts val="960"/>
              </a:spcBef>
              <a:buClr>
                <a:srgbClr val="000000"/>
              </a:buClr>
              <a:buSzPct val="100000"/>
              <a:buFont typeface="Arial" panose="020B0604020202020204" pitchFamily="34" charset="0"/>
              <a:buChar char="•"/>
              <a:defRPr/>
            </a:pPr>
            <a:r>
              <a:rPr lang="en-US" altLang="en-US" sz="2240" dirty="0" smtClean="0">
                <a:solidFill>
                  <a:schemeClr val="tx1"/>
                </a:solidFill>
                <a:cs typeface="Arial" panose="020B0604020202020204" pitchFamily="34" charset="0"/>
              </a:rPr>
              <a:t>Data collected via </a:t>
            </a:r>
            <a:r>
              <a:rPr lang="en-US" altLang="en-US" sz="2240" dirty="0" err="1" smtClean="0">
                <a:solidFill>
                  <a:schemeClr val="tx1"/>
                </a:solidFill>
                <a:cs typeface="Arial" panose="020B0604020202020204" pitchFamily="34" charset="0"/>
              </a:rPr>
              <a:t>Qulatrics</a:t>
            </a:r>
            <a:r>
              <a:rPr lang="en-US" altLang="en-US" sz="2240" dirty="0" smtClean="0">
                <a:solidFill>
                  <a:schemeClr val="tx1"/>
                </a:solidFill>
                <a:cs typeface="Arial" panose="020B0604020202020204" pitchFamily="34" charset="0"/>
              </a:rPr>
              <a:t> Survey </a:t>
            </a:r>
          </a:p>
          <a:p>
            <a:pPr eaLnBrk="1" hangingPunct="1">
              <a:spcBef>
                <a:spcPts val="960"/>
              </a:spcBef>
              <a:buClr>
                <a:srgbClr val="000000"/>
              </a:buClr>
              <a:buSzPct val="100000"/>
              <a:buFont typeface="Arial" panose="020B0604020202020204" pitchFamily="34" charset="0"/>
              <a:buChar char="•"/>
              <a:defRPr/>
            </a:pPr>
            <a:r>
              <a:rPr lang="en-US" altLang="en-US" sz="2240" dirty="0" smtClean="0">
                <a:solidFill>
                  <a:schemeClr val="tx1"/>
                </a:solidFill>
                <a:cs typeface="Arial" panose="020B0604020202020204" pitchFamily="34" charset="0"/>
              </a:rPr>
              <a:t>Participants recruited using message</a:t>
            </a:r>
            <a:br>
              <a:rPr lang="en-US" altLang="en-US" sz="2240" dirty="0" smtClean="0">
                <a:solidFill>
                  <a:schemeClr val="tx1"/>
                </a:solidFill>
                <a:cs typeface="Arial" panose="020B0604020202020204" pitchFamily="34" charset="0"/>
              </a:rPr>
            </a:br>
            <a:r>
              <a:rPr lang="en-US" altLang="en-US" sz="2240" dirty="0" smtClean="0">
                <a:solidFill>
                  <a:schemeClr val="tx1"/>
                </a:solidFill>
                <a:cs typeface="Arial" panose="020B0604020202020204" pitchFamily="34" charset="0"/>
              </a:rPr>
              <a:t>posted on Facebook</a:t>
            </a:r>
          </a:p>
          <a:p>
            <a:pPr eaLnBrk="1" hangingPunct="1">
              <a:spcBef>
                <a:spcPts val="960"/>
              </a:spcBef>
              <a:buClr>
                <a:srgbClr val="000000"/>
              </a:buClr>
              <a:buSzPct val="100000"/>
              <a:buFont typeface="Arial" panose="020B0604020202020204" pitchFamily="34" charset="0"/>
              <a:buChar char="•"/>
              <a:defRPr/>
            </a:pPr>
            <a:r>
              <a:rPr lang="en-US" altLang="en-US" sz="2240" dirty="0" smtClean="0">
                <a:solidFill>
                  <a:schemeClr val="tx1"/>
                </a:solidFill>
                <a:cs typeface="Arial" panose="020B0604020202020204" pitchFamily="34" charset="0"/>
              </a:rPr>
              <a:t>37 subjects </a:t>
            </a:r>
          </a:p>
          <a:p>
            <a:pPr eaLnBrk="1" hangingPunct="1">
              <a:spcBef>
                <a:spcPts val="960"/>
              </a:spcBef>
              <a:buClr>
                <a:srgbClr val="000000"/>
              </a:buClr>
              <a:buSzPct val="100000"/>
              <a:buFont typeface="Arial" panose="020B0604020202020204" pitchFamily="34" charset="0"/>
              <a:buChar char="•"/>
              <a:defRPr/>
            </a:pPr>
            <a:r>
              <a:rPr lang="en-US" altLang="en-US" sz="2240" dirty="0" smtClean="0">
                <a:solidFill>
                  <a:schemeClr val="tx1"/>
                </a:solidFill>
                <a:cs typeface="Arial" panose="020B0604020202020204" pitchFamily="34" charset="0"/>
              </a:rPr>
              <a:t>Age 18+ (Minimum: 18, Maximum: 53,</a:t>
            </a:r>
          </a:p>
          <a:p>
            <a:pPr marL="0" indent="0" eaLnBrk="1" hangingPunct="1">
              <a:spcBef>
                <a:spcPts val="960"/>
              </a:spcBef>
              <a:buClr>
                <a:srgbClr val="000000"/>
              </a:buClr>
              <a:buSzPct val="100000"/>
              <a:defRPr/>
            </a:pPr>
            <a:r>
              <a:rPr lang="en-US" altLang="en-US" sz="2240" dirty="0" smtClean="0">
                <a:solidFill>
                  <a:schemeClr val="tx1"/>
                </a:solidFill>
                <a:cs typeface="Arial" panose="020B0604020202020204" pitchFamily="34" charset="0"/>
              </a:rPr>
              <a:t>     Mean: 24.03)</a:t>
            </a:r>
          </a:p>
          <a:p>
            <a:pPr eaLnBrk="1" hangingPunct="1">
              <a:spcBef>
                <a:spcPts val="960"/>
              </a:spcBef>
              <a:buClr>
                <a:srgbClr val="000000"/>
              </a:buClr>
              <a:buSzPct val="100000"/>
              <a:buFont typeface="Arial" panose="020B0604020202020204" pitchFamily="34" charset="0"/>
              <a:buChar char="•"/>
              <a:defRPr/>
            </a:pPr>
            <a:r>
              <a:rPr lang="en-US" altLang="en-US" sz="2240" dirty="0" smtClean="0">
                <a:solidFill>
                  <a:schemeClr val="tx1"/>
                </a:solidFill>
                <a:cs typeface="Arial" panose="020B0604020202020204" pitchFamily="34" charset="0"/>
              </a:rPr>
              <a:t>Ethnicities: 36 white, 1 Asian</a:t>
            </a:r>
          </a:p>
        </p:txBody>
      </p:sp>
      <p:sp>
        <p:nvSpPr>
          <p:cNvPr id="14342" name="TextBox 47"/>
          <p:cNvSpPr txBox="1">
            <a:spLocks noChangeArrowheads="1"/>
          </p:cNvSpPr>
          <p:nvPr/>
        </p:nvSpPr>
        <p:spPr bwMode="auto">
          <a:xfrm>
            <a:off x="914400" y="7848600"/>
            <a:ext cx="8656638" cy="250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00050" indent="-400050">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pPr eaLnBrk="1" hangingPunct="1">
              <a:spcBef>
                <a:spcPts val="963"/>
              </a:spcBef>
              <a:buClr>
                <a:srgbClr val="000000"/>
              </a:buClr>
              <a:buSzPct val="100000"/>
              <a:buFont typeface="Calibri" panose="020F0502020204030204" pitchFamily="34" charset="0"/>
              <a:buAutoNum type="arabicPeriod"/>
            </a:pPr>
            <a:r>
              <a:rPr lang="en-US" altLang="en-US" sz="2200">
                <a:solidFill>
                  <a:schemeClr val="tx1"/>
                </a:solidFill>
                <a:cs typeface="Arial" panose="020B0604020202020204" pitchFamily="34" charset="0"/>
              </a:rPr>
              <a:t>What factors affect how one perceives/views others of the same and of the opposite gender?</a:t>
            </a:r>
          </a:p>
          <a:p>
            <a:pPr eaLnBrk="1" hangingPunct="1">
              <a:spcBef>
                <a:spcPts val="963"/>
              </a:spcBef>
              <a:buClr>
                <a:srgbClr val="000000"/>
              </a:buClr>
              <a:buSzPct val="100000"/>
              <a:buFont typeface="Calibri" panose="020F0502020204030204" pitchFamily="34" charset="0"/>
              <a:buAutoNum type="arabicPeriod"/>
            </a:pPr>
            <a:r>
              <a:rPr lang="en-US" altLang="en-US" sz="2200">
                <a:solidFill>
                  <a:schemeClr val="tx1"/>
                </a:solidFill>
                <a:cs typeface="Arial" panose="020B0604020202020204" pitchFamily="34" charset="0"/>
              </a:rPr>
              <a:t>Does gender affect how one perceives another person?</a:t>
            </a:r>
          </a:p>
          <a:p>
            <a:pPr eaLnBrk="1" hangingPunct="1">
              <a:spcBef>
                <a:spcPts val="963"/>
              </a:spcBef>
              <a:buClr>
                <a:srgbClr val="000000"/>
              </a:buClr>
              <a:buSzPct val="100000"/>
              <a:buFont typeface="Calibri" panose="020F0502020204030204" pitchFamily="34" charset="0"/>
              <a:buAutoNum type="arabicPeriod"/>
            </a:pPr>
            <a:r>
              <a:rPr lang="en-US" altLang="en-US" sz="2200">
                <a:solidFill>
                  <a:schemeClr val="tx1"/>
                </a:solidFill>
                <a:cs typeface="Arial" panose="020B0604020202020204" pitchFamily="34" charset="0"/>
              </a:rPr>
              <a:t>Is one gender perceived as being more dominant than the other?</a:t>
            </a:r>
          </a:p>
          <a:p>
            <a:pPr eaLnBrk="1" hangingPunct="1">
              <a:spcBef>
                <a:spcPts val="963"/>
              </a:spcBef>
              <a:buClr>
                <a:srgbClr val="000000"/>
              </a:buClr>
              <a:buSzPct val="100000"/>
              <a:buFont typeface="Calibri" panose="020F0502020204030204" pitchFamily="34" charset="0"/>
              <a:buAutoNum type="arabicPeriod"/>
            </a:pPr>
            <a:r>
              <a:rPr lang="en-US" altLang="en-US" sz="2200">
                <a:solidFill>
                  <a:schemeClr val="tx1"/>
                </a:solidFill>
                <a:cs typeface="Arial" panose="020B0604020202020204" pitchFamily="34" charset="0"/>
              </a:rPr>
              <a:t>Does the attire one wears (e.g., business attire, causal attire) affect how they are perceived? </a:t>
            </a:r>
            <a:endParaRPr lang="en-US" altLang="en-US" sz="2200"/>
          </a:p>
        </p:txBody>
      </p:sp>
      <p:sp>
        <p:nvSpPr>
          <p:cNvPr id="2063" name="TextBox 14"/>
          <p:cNvSpPr txBox="1">
            <a:spLocks noChangeArrowheads="1"/>
          </p:cNvSpPr>
          <p:nvPr/>
        </p:nvSpPr>
        <p:spPr bwMode="auto">
          <a:xfrm>
            <a:off x="11918950" y="2438400"/>
            <a:ext cx="8655050" cy="857250"/>
          </a:xfrm>
          <a:prstGeom prst="rect">
            <a:avLst/>
          </a:prstGeom>
          <a:solidFill>
            <a:schemeClr val="accent6">
              <a:lumMod val="40000"/>
              <a:lumOff val="60000"/>
            </a:schemeClr>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dirty="0" smtClean="0">
                <a:solidFill>
                  <a:schemeClr val="tx1"/>
                </a:solidFill>
              </a:rPr>
              <a:t>CHI-SQUARE RESULTS</a:t>
            </a:r>
          </a:p>
        </p:txBody>
      </p:sp>
      <p:sp>
        <p:nvSpPr>
          <p:cNvPr id="2064" name="TextBox 14"/>
          <p:cNvSpPr txBox="1">
            <a:spLocks noChangeArrowheads="1"/>
          </p:cNvSpPr>
          <p:nvPr/>
        </p:nvSpPr>
        <p:spPr bwMode="auto">
          <a:xfrm>
            <a:off x="23796625" y="2438400"/>
            <a:ext cx="7399338" cy="857250"/>
          </a:xfrm>
          <a:prstGeom prst="rect">
            <a:avLst/>
          </a:prstGeom>
          <a:solidFill>
            <a:schemeClr val="accent6">
              <a:lumMod val="40000"/>
              <a:lumOff val="60000"/>
            </a:schemeClr>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dirty="0" smtClean="0">
                <a:solidFill>
                  <a:schemeClr val="tx1"/>
                </a:solidFill>
              </a:rPr>
              <a:t>RESULTS</a:t>
            </a:r>
          </a:p>
        </p:txBody>
      </p:sp>
      <p:sp>
        <p:nvSpPr>
          <p:cNvPr id="14345" name="TextBox 56"/>
          <p:cNvSpPr txBox="1">
            <a:spLocks noChangeArrowheads="1"/>
          </p:cNvSpPr>
          <p:nvPr/>
        </p:nvSpPr>
        <p:spPr bwMode="auto">
          <a:xfrm>
            <a:off x="23836313" y="3414713"/>
            <a:ext cx="7466012" cy="661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pPr eaLnBrk="1" hangingPunct="1">
              <a:buClr>
                <a:srgbClr val="000000"/>
              </a:buClr>
              <a:buSzPct val="100000"/>
              <a:buFont typeface="Arial" panose="020B0604020202020204" pitchFamily="34" charset="0"/>
              <a:buChar char="•"/>
            </a:pPr>
            <a:r>
              <a:rPr lang="en-US" altLang="en-US" sz="2400">
                <a:solidFill>
                  <a:schemeClr val="tx1"/>
                </a:solidFill>
                <a:ea typeface="Arial Unicode MS" panose="020B0604020202020204" pitchFamily="34" charset="-128"/>
              </a:rPr>
              <a:t>Males more strongly agree with the statement "Males are more dominant than women" (</a:t>
            </a:r>
            <a:r>
              <a:rPr lang="en-US" altLang="en-US" sz="2400" i="1">
                <a:solidFill>
                  <a:schemeClr val="tx1"/>
                </a:solidFill>
                <a:ea typeface="Arial Unicode MS" panose="020B0604020202020204" pitchFamily="34" charset="-128"/>
              </a:rPr>
              <a:t>M</a:t>
            </a:r>
            <a:r>
              <a:rPr lang="en-US" altLang="en-US" sz="2400">
                <a:solidFill>
                  <a:schemeClr val="tx1"/>
                </a:solidFill>
                <a:ea typeface="Arial Unicode MS" panose="020B0604020202020204" pitchFamily="34" charset="-128"/>
              </a:rPr>
              <a:t>=4.75, </a:t>
            </a:r>
            <a:r>
              <a:rPr lang="en-US" altLang="en-US" sz="2400" i="1">
                <a:solidFill>
                  <a:schemeClr val="tx1"/>
                </a:solidFill>
                <a:ea typeface="Arial Unicode MS" panose="020B0604020202020204" pitchFamily="34" charset="-128"/>
              </a:rPr>
              <a:t>SD</a:t>
            </a:r>
            <a:r>
              <a:rPr lang="en-US" altLang="en-US" sz="2400">
                <a:solidFill>
                  <a:schemeClr val="tx1"/>
                </a:solidFill>
                <a:ea typeface="Arial Unicode MS" panose="020B0604020202020204" pitchFamily="34" charset="-128"/>
              </a:rPr>
              <a:t>=1.28) compared to women (</a:t>
            </a:r>
            <a:r>
              <a:rPr lang="en-US" altLang="en-US" sz="2400" i="1">
                <a:solidFill>
                  <a:schemeClr val="tx1"/>
                </a:solidFill>
                <a:ea typeface="Arial Unicode MS" panose="020B0604020202020204" pitchFamily="34" charset="-128"/>
              </a:rPr>
              <a:t>M</a:t>
            </a:r>
            <a:r>
              <a:rPr lang="en-US" altLang="en-US" sz="2400">
                <a:solidFill>
                  <a:schemeClr val="tx1"/>
                </a:solidFill>
                <a:ea typeface="Arial Unicode MS" panose="020B0604020202020204" pitchFamily="34" charset="-128"/>
              </a:rPr>
              <a:t>=3.28, </a:t>
            </a:r>
            <a:r>
              <a:rPr lang="en-US" altLang="en-US" sz="2400" i="1">
                <a:solidFill>
                  <a:schemeClr val="tx1"/>
                </a:solidFill>
                <a:ea typeface="Arial Unicode MS" panose="020B0604020202020204" pitchFamily="34" charset="-128"/>
              </a:rPr>
              <a:t>SD</a:t>
            </a:r>
            <a:r>
              <a:rPr lang="en-US" altLang="en-US" sz="2400">
                <a:solidFill>
                  <a:schemeClr val="tx1"/>
                </a:solidFill>
                <a:ea typeface="Arial Unicode MS" panose="020B0604020202020204" pitchFamily="34" charset="-128"/>
              </a:rPr>
              <a:t>=1.53), </a:t>
            </a:r>
            <a:r>
              <a:rPr lang="en-US" altLang="en-US" sz="2400" i="1">
                <a:solidFill>
                  <a:schemeClr val="tx1"/>
                </a:solidFill>
                <a:ea typeface="Arial Unicode MS" panose="020B0604020202020204" pitchFamily="34" charset="-128"/>
              </a:rPr>
              <a:t>t</a:t>
            </a:r>
            <a:r>
              <a:rPr lang="en-US" altLang="en-US" sz="2400">
                <a:solidFill>
                  <a:schemeClr val="tx1"/>
                </a:solidFill>
                <a:ea typeface="Arial Unicode MS" panose="020B0604020202020204" pitchFamily="34" charset="-128"/>
              </a:rPr>
              <a:t>(35) = 2.48, </a:t>
            </a:r>
            <a:r>
              <a:rPr lang="en-US" altLang="en-US" sz="2400" i="1">
                <a:solidFill>
                  <a:schemeClr val="tx1"/>
                </a:solidFill>
                <a:ea typeface="Arial Unicode MS" panose="020B0604020202020204" pitchFamily="34" charset="-128"/>
              </a:rPr>
              <a:t>p</a:t>
            </a:r>
            <a:r>
              <a:rPr lang="en-US" altLang="en-US" sz="2400">
                <a:solidFill>
                  <a:schemeClr val="tx1"/>
                </a:solidFill>
                <a:ea typeface="Arial Unicode MS" panose="020B0604020202020204" pitchFamily="34" charset="-128"/>
              </a:rPr>
              <a:t>&lt;.05. </a:t>
            </a:r>
          </a:p>
          <a:p>
            <a:pPr eaLnBrk="1" hangingPunct="1">
              <a:buClr>
                <a:srgbClr val="000000"/>
              </a:buClr>
              <a:buSzPct val="100000"/>
              <a:buFont typeface="Arial" panose="020B0604020202020204" pitchFamily="34" charset="0"/>
              <a:buChar char="•"/>
            </a:pPr>
            <a:r>
              <a:rPr lang="en-US" altLang="en-US" sz="2400">
                <a:solidFill>
                  <a:schemeClr val="tx1"/>
                </a:solidFill>
                <a:ea typeface="Arial Unicode MS" panose="020B0604020202020204" pitchFamily="34" charset="-128"/>
              </a:rPr>
              <a:t>There is a significant association between gender and perception of males or females dressed in business attire as more dominant/powerful, </a:t>
            </a:r>
            <a:br>
              <a:rPr lang="en-US" altLang="en-US" sz="2400">
                <a:solidFill>
                  <a:schemeClr val="tx1"/>
                </a:solidFill>
                <a:ea typeface="Arial Unicode MS" panose="020B0604020202020204" pitchFamily="34" charset="-128"/>
              </a:rPr>
            </a:br>
            <a:r>
              <a:rPr lang="el-GR" altLang="en-US" sz="2400">
                <a:solidFill>
                  <a:schemeClr val="tx1"/>
                </a:solidFill>
                <a:ea typeface="Arial Unicode MS" panose="020B0604020202020204" pitchFamily="34" charset="-128"/>
              </a:rPr>
              <a:t>χ</a:t>
            </a:r>
            <a:r>
              <a:rPr lang="en-US" altLang="en-US" sz="2400" baseline="30000">
                <a:solidFill>
                  <a:schemeClr val="tx1"/>
                </a:solidFill>
                <a:ea typeface="Arial Unicode MS" panose="020B0604020202020204" pitchFamily="34" charset="-128"/>
              </a:rPr>
              <a:t>2</a:t>
            </a:r>
            <a:r>
              <a:rPr lang="en-US" altLang="en-US" sz="2400">
                <a:solidFill>
                  <a:schemeClr val="tx1"/>
                </a:solidFill>
                <a:ea typeface="Arial Unicode MS" panose="020B0604020202020204" pitchFamily="34" charset="-128"/>
              </a:rPr>
              <a:t>(1, </a:t>
            </a:r>
            <a:r>
              <a:rPr lang="en-US" altLang="en-US" sz="2400" i="1">
                <a:solidFill>
                  <a:schemeClr val="tx1"/>
                </a:solidFill>
                <a:ea typeface="Arial Unicode MS" panose="020B0604020202020204" pitchFamily="34" charset="-128"/>
              </a:rPr>
              <a:t>N</a:t>
            </a:r>
            <a:r>
              <a:rPr lang="en-US" altLang="en-US" sz="2400">
                <a:solidFill>
                  <a:schemeClr val="tx1"/>
                </a:solidFill>
                <a:ea typeface="Arial Unicode MS" panose="020B0604020202020204" pitchFamily="34" charset="-128"/>
              </a:rPr>
              <a:t>=37) = 6.56, </a:t>
            </a:r>
            <a:r>
              <a:rPr lang="en-US" altLang="en-US" sz="2400" i="1">
                <a:solidFill>
                  <a:schemeClr val="tx1"/>
                </a:solidFill>
                <a:ea typeface="Arial Unicode MS" panose="020B0604020202020204" pitchFamily="34" charset="-128"/>
              </a:rPr>
              <a:t>p</a:t>
            </a:r>
            <a:r>
              <a:rPr lang="en-US" altLang="en-US" sz="2400">
                <a:solidFill>
                  <a:schemeClr val="tx1"/>
                </a:solidFill>
                <a:ea typeface="Arial Unicode MS" panose="020B0604020202020204" pitchFamily="34" charset="-128"/>
              </a:rPr>
              <a:t>&lt;.05. </a:t>
            </a:r>
          </a:p>
          <a:p>
            <a:pPr eaLnBrk="1" hangingPunct="1">
              <a:buClr>
                <a:srgbClr val="000000"/>
              </a:buClr>
              <a:buSzPct val="100000"/>
              <a:buFont typeface="Arial" panose="020B0604020202020204" pitchFamily="34" charset="0"/>
              <a:buChar char="•"/>
            </a:pPr>
            <a:r>
              <a:rPr lang="en-US" altLang="en-US" sz="2400">
                <a:solidFill>
                  <a:schemeClr val="tx1"/>
                </a:solidFill>
                <a:ea typeface="Arial Unicode MS" panose="020B0604020202020204" pitchFamily="34" charset="-128"/>
              </a:rPr>
              <a:t>The relationship between gender and perceptions of dominance for when the pictures show men and women wearing causal attire was </a:t>
            </a:r>
            <a:r>
              <a:rPr lang="en-US" altLang="en-US" sz="2400" u="sng">
                <a:solidFill>
                  <a:schemeClr val="tx1"/>
                </a:solidFill>
                <a:ea typeface="Arial Unicode MS" panose="020B0604020202020204" pitchFamily="34" charset="-128"/>
              </a:rPr>
              <a:t>not</a:t>
            </a:r>
            <a:r>
              <a:rPr lang="en-US" altLang="en-US" sz="2400">
                <a:solidFill>
                  <a:schemeClr val="tx1"/>
                </a:solidFill>
                <a:ea typeface="Arial Unicode MS" panose="020B0604020202020204" pitchFamily="34" charset="-128"/>
              </a:rPr>
              <a:t> significant.</a:t>
            </a:r>
          </a:p>
          <a:p>
            <a:pPr eaLnBrk="1" hangingPunct="1">
              <a:buClr>
                <a:srgbClr val="000000"/>
              </a:buClr>
              <a:buSzPct val="100000"/>
              <a:buFont typeface="Arial" panose="020B0604020202020204" pitchFamily="34" charset="0"/>
              <a:buChar char="•"/>
            </a:pPr>
            <a:r>
              <a:rPr lang="en-US" altLang="en-US" sz="2400">
                <a:solidFill>
                  <a:schemeClr val="tx1"/>
                </a:solidFill>
                <a:ea typeface="Arial Unicode MS" panose="020B0604020202020204" pitchFamily="34" charset="-128"/>
              </a:rPr>
              <a:t>The mean levels of agreement with the statement “Males are more powerful than women” was </a:t>
            </a:r>
            <a:r>
              <a:rPr lang="en-US" altLang="en-US" sz="2400" u="sng">
                <a:solidFill>
                  <a:schemeClr val="tx1"/>
                </a:solidFill>
                <a:ea typeface="Arial Unicode MS" panose="020B0604020202020204" pitchFamily="34" charset="-128"/>
              </a:rPr>
              <a:t>not</a:t>
            </a:r>
            <a:r>
              <a:rPr lang="en-US" altLang="en-US" sz="2400">
                <a:solidFill>
                  <a:schemeClr val="tx1"/>
                </a:solidFill>
                <a:ea typeface="Arial Unicode MS" panose="020B0604020202020204" pitchFamily="34" charset="-128"/>
              </a:rPr>
              <a:t> significant, </a:t>
            </a:r>
            <a:r>
              <a:rPr lang="en-US" altLang="en-US" sz="2400" i="1">
                <a:solidFill>
                  <a:schemeClr val="tx1"/>
                </a:solidFill>
                <a:ea typeface="Arial Unicode MS" panose="020B0604020202020204" pitchFamily="34" charset="-128"/>
              </a:rPr>
              <a:t>t</a:t>
            </a:r>
            <a:r>
              <a:rPr lang="en-US" altLang="en-US" sz="2400">
                <a:solidFill>
                  <a:schemeClr val="tx1"/>
                </a:solidFill>
                <a:ea typeface="Arial Unicode MS" panose="020B0604020202020204" pitchFamily="34" charset="-128"/>
              </a:rPr>
              <a:t>(35) = 1.439, </a:t>
            </a:r>
            <a:r>
              <a:rPr lang="en-US" altLang="en-US" sz="2400" i="1">
                <a:solidFill>
                  <a:schemeClr val="tx1"/>
                </a:solidFill>
                <a:ea typeface="Arial Unicode MS" panose="020B0604020202020204" pitchFamily="34" charset="-128"/>
              </a:rPr>
              <a:t>p</a:t>
            </a:r>
            <a:r>
              <a:rPr lang="en-US" altLang="en-US" sz="2400">
                <a:solidFill>
                  <a:schemeClr val="tx1"/>
                </a:solidFill>
                <a:ea typeface="Arial Unicode MS" panose="020B0604020202020204" pitchFamily="34" charset="-128"/>
              </a:rPr>
              <a:t>=.159. </a:t>
            </a:r>
          </a:p>
          <a:p>
            <a:pPr eaLnBrk="1" hangingPunct="1">
              <a:buClr>
                <a:srgbClr val="000000"/>
              </a:buClr>
              <a:buSzPct val="100000"/>
            </a:pPr>
            <a:endParaRPr lang="en-US" altLang="en-US" sz="2200" b="1">
              <a:solidFill>
                <a:schemeClr val="tx1"/>
              </a:solidFill>
              <a:ea typeface="Arial Unicode MS" panose="020B0604020202020204" pitchFamily="34" charset="-128"/>
            </a:endParaRPr>
          </a:p>
          <a:p>
            <a:pPr eaLnBrk="1" hangingPunct="1">
              <a:buClr>
                <a:srgbClr val="000000"/>
              </a:buClr>
              <a:buSzPct val="100000"/>
              <a:buFont typeface="Arial" panose="020B0604020202020204" pitchFamily="34" charset="0"/>
              <a:buChar char="•"/>
            </a:pPr>
            <a:endParaRPr lang="en-US" altLang="en-US" sz="2200" b="1">
              <a:solidFill>
                <a:schemeClr val="tx1"/>
              </a:solidFill>
              <a:ea typeface="Arial Unicode MS" panose="020B0604020202020204" pitchFamily="34" charset="-128"/>
            </a:endParaRPr>
          </a:p>
          <a:p>
            <a:pPr eaLnBrk="1" hangingPunct="1">
              <a:buClr>
                <a:srgbClr val="000000"/>
              </a:buClr>
              <a:buSzPct val="100000"/>
              <a:buFont typeface="Arial" panose="020B0604020202020204" pitchFamily="34" charset="0"/>
              <a:buChar char="•"/>
            </a:pPr>
            <a:endParaRPr lang="en-US" altLang="en-US" sz="2200" b="1">
              <a:solidFill>
                <a:schemeClr val="tx1"/>
              </a:solidFill>
              <a:ea typeface="Arial Unicode MS" panose="020B0604020202020204" pitchFamily="34" charset="-128"/>
            </a:endParaRPr>
          </a:p>
          <a:p>
            <a:pPr eaLnBrk="1" hangingPunct="1">
              <a:buClr>
                <a:srgbClr val="000000"/>
              </a:buClr>
              <a:buSzPct val="100000"/>
              <a:buFont typeface="Arial" panose="020B0604020202020204" pitchFamily="34" charset="0"/>
              <a:buChar char="•"/>
            </a:pPr>
            <a:endParaRPr lang="en-US" altLang="en-US" sz="2200" b="1">
              <a:solidFill>
                <a:schemeClr val="tx1"/>
              </a:solidFill>
              <a:ea typeface="Arial Unicode MS" panose="020B0604020202020204" pitchFamily="34" charset="-128"/>
            </a:endParaRPr>
          </a:p>
        </p:txBody>
      </p:sp>
      <p:sp>
        <p:nvSpPr>
          <p:cNvPr id="2066" name="TextBox 14"/>
          <p:cNvSpPr txBox="1">
            <a:spLocks noChangeArrowheads="1"/>
          </p:cNvSpPr>
          <p:nvPr/>
        </p:nvSpPr>
        <p:spPr bwMode="auto">
          <a:xfrm>
            <a:off x="24460200" y="14249400"/>
            <a:ext cx="6989763" cy="857250"/>
          </a:xfrm>
          <a:prstGeom prst="rect">
            <a:avLst/>
          </a:prstGeom>
          <a:solidFill>
            <a:schemeClr val="accent6">
              <a:lumMod val="40000"/>
              <a:lumOff val="60000"/>
            </a:schemeClr>
          </a:solidFill>
          <a:ln w="9525">
            <a:solidFill>
              <a:schemeClr val="tx1"/>
            </a:solidFill>
            <a:miter lim="800000"/>
            <a:headEnd/>
            <a:tailEnd/>
          </a:ln>
        </p:spPr>
        <p:txBody>
          <a:bodyPr lIns="409651" tIns="204826" rIns="409651" bIns="204826">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defTabSz="385328" eaLnBrk="1" hangingPunct="1">
              <a:buClr>
                <a:srgbClr val="000000"/>
              </a:buClr>
              <a:buSzPct val="100000"/>
              <a:buFont typeface="Times New Roman" panose="02020603050405020304" pitchFamily="18" charset="0"/>
              <a:buNone/>
              <a:defRPr/>
            </a:pPr>
            <a:r>
              <a:rPr lang="en-US" altLang="en-US" sz="2880" b="1" smtClean="0">
                <a:solidFill>
                  <a:schemeClr val="tx1"/>
                </a:solidFill>
              </a:rPr>
              <a:t>DISCUSSION</a:t>
            </a:r>
          </a:p>
        </p:txBody>
      </p:sp>
      <p:sp>
        <p:nvSpPr>
          <p:cNvPr id="14347" name="TextBox 59"/>
          <p:cNvSpPr txBox="1">
            <a:spLocks noChangeArrowheads="1"/>
          </p:cNvSpPr>
          <p:nvPr/>
        </p:nvSpPr>
        <p:spPr bwMode="auto">
          <a:xfrm>
            <a:off x="24231600" y="15316200"/>
            <a:ext cx="7070725"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28600" indent="-228600">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pPr eaLnBrk="1" hangingPunct="1">
              <a:buClr>
                <a:srgbClr val="000000"/>
              </a:buClr>
              <a:buSzPct val="100000"/>
              <a:buFont typeface="Arial" panose="020B0604020202020204" pitchFamily="34" charset="0"/>
              <a:buChar char="•"/>
            </a:pPr>
            <a:r>
              <a:rPr lang="en-US" altLang="en-US" sz="2200">
                <a:solidFill>
                  <a:schemeClr val="tx1"/>
                </a:solidFill>
                <a:ea typeface="Arial Unicode MS" panose="020B0604020202020204" pitchFamily="34" charset="-128"/>
              </a:rPr>
              <a:t>*These results are consistent with those of Scherhaum &amp; Shepard (2015), who found that perceptions of women are more influenced based on their attire than were perceptions of men. Women had to dress up more and dress in more business attire to be perceived as being as successful as men.</a:t>
            </a:r>
          </a:p>
          <a:p>
            <a:pPr eaLnBrk="1" hangingPunct="1">
              <a:buClr>
                <a:srgbClr val="000000"/>
              </a:buClr>
              <a:buSzPct val="100000"/>
              <a:buFont typeface="Arial" panose="020B0604020202020204" pitchFamily="34" charset="0"/>
              <a:buChar char="•"/>
            </a:pPr>
            <a:r>
              <a:rPr lang="en-US" altLang="en-US" sz="2200">
                <a:solidFill>
                  <a:schemeClr val="tx1"/>
                </a:solidFill>
                <a:ea typeface="Arial Unicode MS" panose="020B0604020202020204" pitchFamily="34" charset="-128"/>
              </a:rPr>
              <a:t>Future research is needed to look at other factors such as ethnicity, culture, or religion to see if other factors affect perceptions of people. </a:t>
            </a:r>
          </a:p>
          <a:p>
            <a:pPr eaLnBrk="1" hangingPunct="1">
              <a:buClr>
                <a:srgbClr val="000000"/>
              </a:buClr>
              <a:buSzPct val="100000"/>
              <a:buFont typeface="Arial" panose="020B0604020202020204" pitchFamily="34" charset="0"/>
              <a:buChar char="•"/>
            </a:pPr>
            <a:r>
              <a:rPr lang="en-US" altLang="en-US" sz="2200">
                <a:solidFill>
                  <a:schemeClr val="tx1"/>
                </a:solidFill>
                <a:ea typeface="Arial Unicode MS" panose="020B0604020202020204" pitchFamily="34" charset="-128"/>
              </a:rPr>
              <a:t>Limitations of this study include the small sample size and small ratio of female to male subjects.</a:t>
            </a:r>
          </a:p>
        </p:txBody>
      </p:sp>
      <p:sp>
        <p:nvSpPr>
          <p:cNvPr id="2068" name="TextBox 14"/>
          <p:cNvSpPr txBox="1">
            <a:spLocks noChangeArrowheads="1"/>
          </p:cNvSpPr>
          <p:nvPr/>
        </p:nvSpPr>
        <p:spPr bwMode="auto">
          <a:xfrm>
            <a:off x="914400" y="10896600"/>
            <a:ext cx="8575675" cy="855663"/>
          </a:xfrm>
          <a:prstGeom prst="rect">
            <a:avLst/>
          </a:prstGeom>
          <a:solidFill>
            <a:schemeClr val="accent6">
              <a:lumMod val="40000"/>
              <a:lumOff val="60000"/>
            </a:schemeClr>
          </a:solidFill>
          <a:ln w="9525">
            <a:solidFill>
              <a:schemeClr val="tx1"/>
            </a:solidFill>
            <a:miter lim="800000"/>
            <a:headEnd/>
            <a:tailEnd/>
          </a:ln>
        </p:spPr>
        <p:txBody>
          <a:bodyPr lIns="409651" tIns="204826" rIns="409651" bIns="204826">
            <a:spAutoFit/>
          </a:bodyPr>
          <a:lstStyle>
            <a:lvl1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1pPr>
            <a:lvl2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2pPr>
            <a:lvl3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3pPr>
            <a:lvl4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4pPr>
            <a:lvl5pPr defTabSz="5121275" eaLnBrk="0" hangingPunc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5pPr>
            <a:lvl6pPr marL="25146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6pPr>
            <a:lvl7pPr marL="29718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7pPr>
            <a:lvl8pPr marL="34290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8pPr>
            <a:lvl9pPr marL="3886200" indent="-228600" defTabSz="5121275" eaLnBrk="0" fontAlgn="base" hangingPunct="0">
              <a:spcBef>
                <a:spcPct val="0"/>
              </a:spcBef>
              <a:spcAft>
                <a:spcPct val="0"/>
              </a:spcAft>
              <a:buClr>
                <a:srgbClr val="000000"/>
              </a:buClr>
              <a:buSzPct val="100000"/>
              <a:buFont typeface="Times New Roman" panose="02020603050405020304" pitchFamily="18" charset="0"/>
              <a:defRPr sz="6800">
                <a:solidFill>
                  <a:schemeClr val="bg1"/>
                </a:solidFill>
                <a:latin typeface="Arial" panose="020B0604020202020204" pitchFamily="34" charset="0"/>
                <a:ea typeface="Arial Unicode MS" panose="020B0604020202020204" pitchFamily="34" charset="-128"/>
                <a:cs typeface="Arial Unicode MS" panose="020B0604020202020204" pitchFamily="34" charset="-128"/>
              </a:defRPr>
            </a:lvl9pPr>
          </a:lstStyle>
          <a:p>
            <a:pPr algn="ctr" eaLnBrk="1" hangingPunct="1">
              <a:buClr>
                <a:srgbClr val="000000"/>
              </a:buClr>
              <a:buSzPct val="100000"/>
              <a:buFont typeface="Times New Roman" panose="02020603050405020304" pitchFamily="18" charset="0"/>
              <a:buNone/>
              <a:defRPr/>
            </a:pPr>
            <a:r>
              <a:rPr lang="en-US" altLang="en-US" sz="2880" b="1" dirty="0" smtClean="0">
                <a:solidFill>
                  <a:schemeClr val="tx1"/>
                </a:solidFill>
                <a:cs typeface="Arial" panose="020B0604020202020204" pitchFamily="34" charset="0"/>
              </a:rPr>
              <a:t>MEASURES</a:t>
            </a:r>
          </a:p>
        </p:txBody>
      </p:sp>
      <p:sp>
        <p:nvSpPr>
          <p:cNvPr id="14349" name="TextBox 22"/>
          <p:cNvSpPr txBox="1">
            <a:spLocks noChangeArrowheads="1"/>
          </p:cNvSpPr>
          <p:nvPr/>
        </p:nvSpPr>
        <p:spPr bwMode="auto">
          <a:xfrm>
            <a:off x="685800" y="11734800"/>
            <a:ext cx="8975725"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09651" tIns="204826" rIns="409651" bIns="204826">
            <a:spAutoFit/>
          </a:bodyPr>
          <a:lstStyle>
            <a:lvl1pPr marL="336550" indent="-336550">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pPr eaLnBrk="1" hangingPunct="1">
              <a:spcBef>
                <a:spcPts val="963"/>
              </a:spcBef>
              <a:buClr>
                <a:srgbClr val="000000"/>
              </a:buClr>
              <a:buSzPct val="100000"/>
              <a:buFont typeface="Arial" panose="020B0604020202020204" pitchFamily="34" charset="0"/>
              <a:buChar char="•"/>
            </a:pPr>
            <a:r>
              <a:rPr lang="en-US" altLang="en-US" sz="2200" i="1">
                <a:solidFill>
                  <a:schemeClr val="tx1"/>
                </a:solidFill>
                <a:cs typeface="Arial" panose="020B0604020202020204" pitchFamily="34" charset="0"/>
              </a:rPr>
              <a:t>Gender</a:t>
            </a:r>
            <a:r>
              <a:rPr lang="en-US" altLang="en-US" sz="2200">
                <a:solidFill>
                  <a:schemeClr val="tx1"/>
                </a:solidFill>
                <a:cs typeface="Arial" panose="020B0604020202020204" pitchFamily="34" charset="0"/>
              </a:rPr>
              <a:t>- male, female, or other; coded, female=1, male=2</a:t>
            </a:r>
          </a:p>
          <a:p>
            <a:pPr eaLnBrk="1" hangingPunct="1">
              <a:spcBef>
                <a:spcPts val="963"/>
              </a:spcBef>
              <a:buClr>
                <a:srgbClr val="000000"/>
              </a:buClr>
              <a:buSzPct val="100000"/>
              <a:buFont typeface="Arial" panose="020B0604020202020204" pitchFamily="34" charset="0"/>
              <a:buChar char="•"/>
            </a:pPr>
            <a:r>
              <a:rPr lang="en-US" altLang="en-US" sz="2200" i="1">
                <a:solidFill>
                  <a:schemeClr val="tx1"/>
                </a:solidFill>
                <a:cs typeface="Arial" panose="020B0604020202020204" pitchFamily="34" charset="0"/>
              </a:rPr>
              <a:t>Dominance/Power</a:t>
            </a:r>
            <a:r>
              <a:rPr lang="en-US" altLang="en-US" sz="2200">
                <a:solidFill>
                  <a:schemeClr val="tx1"/>
                </a:solidFill>
                <a:cs typeface="Arial" panose="020B0604020202020204" pitchFamily="34" charset="0"/>
              </a:rPr>
              <a:t>- shown 4 sets of pictures; men dressed in business attire with women dressed in business attire, man dressed in business attire with man dressed in causal attire, women dress in business attire with women dressed causal attire, man dressed in causal attire with women dressed in casual attire- asked to choose which person between the pictures looked more dominant/powerful </a:t>
            </a:r>
          </a:p>
          <a:p>
            <a:pPr eaLnBrk="1" hangingPunct="1">
              <a:spcBef>
                <a:spcPts val="963"/>
              </a:spcBef>
              <a:buClr>
                <a:srgbClr val="000000"/>
              </a:buClr>
              <a:buSzPct val="100000"/>
              <a:buFont typeface="Arial" panose="020B0604020202020204" pitchFamily="34" charset="0"/>
              <a:buChar char="•"/>
            </a:pPr>
            <a:r>
              <a:rPr lang="en-US" altLang="en-US" sz="2200" i="1">
                <a:solidFill>
                  <a:schemeClr val="tx1"/>
                </a:solidFill>
                <a:cs typeface="Arial" panose="020B0604020202020204" pitchFamily="34" charset="0"/>
              </a:rPr>
              <a:t>Factors that affect perceptions/views- </a:t>
            </a:r>
            <a:r>
              <a:rPr lang="en-US" altLang="en-US" sz="2200">
                <a:solidFill>
                  <a:schemeClr val="tx1"/>
                </a:solidFill>
                <a:cs typeface="Arial" panose="020B0604020202020204" pitchFamily="34" charset="0"/>
              </a:rPr>
              <a:t>factors including media, religious views, personal beliefs/views, how parents raised you, and one’s personal appearance were ranked on a scale of 1-6; 1=most influential, 6=least influential </a:t>
            </a:r>
          </a:p>
          <a:p>
            <a:pPr eaLnBrk="1" hangingPunct="1">
              <a:spcBef>
                <a:spcPts val="963"/>
              </a:spcBef>
              <a:buClr>
                <a:srgbClr val="000000"/>
              </a:buClr>
              <a:buSzPct val="100000"/>
              <a:buFont typeface="Arial" panose="020B0604020202020204" pitchFamily="34" charset="0"/>
              <a:buChar char="•"/>
            </a:pPr>
            <a:r>
              <a:rPr lang="en-US" altLang="en-US" sz="2200" i="1">
                <a:solidFill>
                  <a:schemeClr val="tx1"/>
                </a:solidFill>
                <a:cs typeface="Arial" panose="020B0604020202020204" pitchFamily="34" charset="0"/>
              </a:rPr>
              <a:t>Dominance/Powers Associated with Gender</a:t>
            </a:r>
            <a:r>
              <a:rPr lang="en-US" altLang="en-US" sz="2200">
                <a:solidFill>
                  <a:schemeClr val="tx1"/>
                </a:solidFill>
                <a:cs typeface="Arial" panose="020B0604020202020204" pitchFamily="34" charset="0"/>
              </a:rPr>
              <a:t>- likert terms used to show agreeness/disagreness with each statement; 1=strongly disagree and 6=strongly agree</a:t>
            </a:r>
          </a:p>
          <a:p>
            <a:pPr eaLnBrk="1" hangingPunct="1">
              <a:spcBef>
                <a:spcPts val="963"/>
              </a:spcBef>
              <a:buClr>
                <a:srgbClr val="000000"/>
              </a:buClr>
              <a:buSzPct val="100000"/>
              <a:buFont typeface="Arial" panose="020B0604020202020204" pitchFamily="34" charset="0"/>
              <a:buChar char="•"/>
            </a:pPr>
            <a:endParaRPr lang="en-US" altLang="en-US" sz="2200">
              <a:solidFill>
                <a:schemeClr val="tx1"/>
              </a:solidFill>
              <a:cs typeface="Arial" panose="020B0604020202020204" pitchFamily="34" charset="0"/>
            </a:endParaRPr>
          </a:p>
        </p:txBody>
      </p:sp>
      <p:sp>
        <p:nvSpPr>
          <p:cNvPr id="14350" name="TextBox 63"/>
          <p:cNvSpPr txBox="1">
            <a:spLocks noChangeArrowheads="1"/>
          </p:cNvSpPr>
          <p:nvPr/>
        </p:nvSpPr>
        <p:spPr bwMode="auto">
          <a:xfrm>
            <a:off x="24120475" y="19470688"/>
            <a:ext cx="713740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pPr algn="ctr" eaLnBrk="1" hangingPunct="1">
              <a:buClr>
                <a:srgbClr val="000000"/>
              </a:buClr>
              <a:buSzPct val="100000"/>
              <a:buFont typeface="Times New Roman" panose="02020603050405020304" pitchFamily="18" charset="0"/>
              <a:buNone/>
            </a:pPr>
            <a:r>
              <a:rPr lang="en-US" altLang="en-US" sz="1900">
                <a:solidFill>
                  <a:schemeClr val="tx1"/>
                </a:solidFill>
              </a:rPr>
              <a:t>References</a:t>
            </a:r>
          </a:p>
          <a:p>
            <a:pPr algn="ctr" eaLnBrk="1" hangingPunct="1">
              <a:buClr>
                <a:srgbClr val="000000"/>
              </a:buClr>
              <a:buSzPct val="100000"/>
              <a:buFont typeface="Times New Roman" panose="02020603050405020304" pitchFamily="18" charset="0"/>
              <a:buNone/>
            </a:pPr>
            <a:endParaRPr lang="en-US" altLang="en-US" sz="1900">
              <a:solidFill>
                <a:schemeClr val="tx1"/>
              </a:solidFill>
            </a:endParaRPr>
          </a:p>
        </p:txBody>
      </p:sp>
      <p:pic>
        <p:nvPicPr>
          <p:cNvPr id="14351"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17613" y="169863"/>
            <a:ext cx="2628900" cy="218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0" name="Chart 19"/>
          <p:cNvGraphicFramePr/>
          <p:nvPr/>
        </p:nvGraphicFramePr>
        <p:xfrm>
          <a:off x="7315200" y="3657600"/>
          <a:ext cx="3352800" cy="3505200"/>
        </p:xfrm>
        <a:graphic>
          <a:graphicData uri="http://schemas.openxmlformats.org/drawingml/2006/chart">
            <c:chart xmlns:c="http://schemas.openxmlformats.org/drawingml/2006/chart" xmlns:r="http://schemas.openxmlformats.org/officeDocument/2006/relationships" r:id="rId5"/>
          </a:graphicData>
        </a:graphic>
      </p:graphicFrame>
      <p:sp>
        <p:nvSpPr>
          <p:cNvPr id="14353" name="Rectangle 8"/>
          <p:cNvSpPr>
            <a:spLocks noChangeArrowheads="1"/>
          </p:cNvSpPr>
          <p:nvPr/>
        </p:nvSpPr>
        <p:spPr bwMode="auto">
          <a:xfrm>
            <a:off x="24079200" y="19964400"/>
            <a:ext cx="708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r>
              <a:rPr lang="en-US" altLang="en-US" sz="1800">
                <a:solidFill>
                  <a:schemeClr val="tx1"/>
                </a:solidFill>
              </a:rPr>
              <a:t>Scherhaum, C.J., &amp; Shephard, D. H. (1987). Dressing for Success: 	Effects of Color and  Layering on Perceptions of Women in 	Business. </a:t>
            </a:r>
            <a:r>
              <a:rPr lang="en-US" altLang="en-US" sz="1800" i="1">
                <a:solidFill>
                  <a:schemeClr val="tx1"/>
                </a:solidFill>
              </a:rPr>
              <a:t>Sex Roles</a:t>
            </a:r>
            <a:r>
              <a:rPr lang="en-US" altLang="en-US" sz="1800">
                <a:solidFill>
                  <a:schemeClr val="tx1"/>
                </a:solidFill>
              </a:rPr>
              <a:t>. 16(7/8). 391-399.</a:t>
            </a:r>
          </a:p>
        </p:txBody>
      </p:sp>
      <p:graphicFrame>
        <p:nvGraphicFramePr>
          <p:cNvPr id="14354" name="Chart 42"/>
          <p:cNvGraphicFramePr>
            <a:graphicFrameLocks/>
          </p:cNvGraphicFramePr>
          <p:nvPr/>
        </p:nvGraphicFramePr>
        <p:xfrm>
          <a:off x="1320800" y="17551400"/>
          <a:ext cx="6959600" cy="3987800"/>
        </p:xfrm>
        <a:graphic>
          <a:graphicData uri="http://schemas.openxmlformats.org/presentationml/2006/ole">
            <mc:AlternateContent xmlns:mc="http://schemas.openxmlformats.org/markup-compatibility/2006">
              <mc:Choice xmlns:v="urn:schemas-microsoft-com:vml" Requires="v">
                <p:oleObj spid="_x0000_s14368" r:id="rId6" imgW="6954961" imgH="3986454" progId="Excel.Chart.8">
                  <p:embed/>
                </p:oleObj>
              </mc:Choice>
              <mc:Fallback>
                <p:oleObj r:id="rId6" imgW="6954961" imgH="3986454" progId="Excel.Chart.8">
                  <p:embed/>
                  <p:pic>
                    <p:nvPicPr>
                      <p:cNvPr id="0" name="Chart 4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20800" y="17551400"/>
                        <a:ext cx="6959600" cy="398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355" name="Object 24"/>
          <p:cNvGraphicFramePr>
            <a:graphicFrameLocks noChangeAspect="1"/>
          </p:cNvGraphicFramePr>
          <p:nvPr/>
        </p:nvGraphicFramePr>
        <p:xfrm>
          <a:off x="11582400" y="3429000"/>
          <a:ext cx="5537200" cy="2717800"/>
        </p:xfrm>
        <a:graphic>
          <a:graphicData uri="http://schemas.openxmlformats.org/presentationml/2006/ole">
            <mc:AlternateContent xmlns:mc="http://schemas.openxmlformats.org/markup-compatibility/2006">
              <mc:Choice xmlns:v="urn:schemas-microsoft-com:vml" Requires="v">
                <p:oleObj spid="_x0000_s14369" name="Document" r:id="rId8" imgW="5536996" imgH="2717700" progId="Word.Document.12">
                  <p:embed/>
                </p:oleObj>
              </mc:Choice>
              <mc:Fallback>
                <p:oleObj name="Document" r:id="rId8" imgW="5536996" imgH="2717700" progId="Word.Document.12">
                  <p:embed/>
                  <p:pic>
                    <p:nvPicPr>
                      <p:cNvPr id="0" name="Object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82400" y="3429000"/>
                        <a:ext cx="5537200" cy="271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356" name="Object 25"/>
          <p:cNvGraphicFramePr>
            <a:graphicFrameLocks noChangeAspect="1"/>
          </p:cNvGraphicFramePr>
          <p:nvPr/>
        </p:nvGraphicFramePr>
        <p:xfrm>
          <a:off x="16992600" y="3429000"/>
          <a:ext cx="6556375" cy="2743200"/>
        </p:xfrm>
        <a:graphic>
          <a:graphicData uri="http://schemas.openxmlformats.org/presentationml/2006/ole">
            <mc:AlternateContent xmlns:mc="http://schemas.openxmlformats.org/markup-compatibility/2006">
              <mc:Choice xmlns:v="urn:schemas-microsoft-com:vml" Requires="v">
                <p:oleObj spid="_x0000_s14370" name="Document" r:id="rId10" imgW="5524297" imgH="2311315" progId="Word.Document.12">
                  <p:embed/>
                </p:oleObj>
              </mc:Choice>
              <mc:Fallback>
                <p:oleObj name="Document" r:id="rId10" imgW="5524297" imgH="2311315" progId="Word.Document.12">
                  <p:embed/>
                  <p:pic>
                    <p:nvPicPr>
                      <p:cNvPr id="0" name="Object 2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992600" y="3429000"/>
                        <a:ext cx="655637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357" name="Object 26"/>
          <p:cNvGraphicFramePr>
            <a:graphicFrameLocks noChangeAspect="1"/>
          </p:cNvGraphicFramePr>
          <p:nvPr/>
        </p:nvGraphicFramePr>
        <p:xfrm>
          <a:off x="16916400" y="6172200"/>
          <a:ext cx="6019800" cy="4100513"/>
        </p:xfrm>
        <a:graphic>
          <a:graphicData uri="http://schemas.openxmlformats.org/presentationml/2006/ole">
            <mc:AlternateContent xmlns:mc="http://schemas.openxmlformats.org/markup-compatibility/2006">
              <mc:Choice xmlns:v="urn:schemas-microsoft-com:vml" Requires="v">
                <p:oleObj spid="_x0000_s14371" name="Document" r:id="rId12" imgW="5536996" imgH="4317841" progId="Word.Document.12">
                  <p:embed/>
                </p:oleObj>
              </mc:Choice>
              <mc:Fallback>
                <p:oleObj name="Document" r:id="rId12" imgW="5536996" imgH="4317841" progId="Word.Document.12">
                  <p:embed/>
                  <p:pic>
                    <p:nvPicPr>
                      <p:cNvPr id="0" name="Object 2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6916400" y="6172200"/>
                        <a:ext cx="6019800" cy="410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358" name="Object 27"/>
          <p:cNvGraphicFramePr>
            <a:graphicFrameLocks noChangeAspect="1"/>
          </p:cNvGraphicFramePr>
          <p:nvPr/>
        </p:nvGraphicFramePr>
        <p:xfrm>
          <a:off x="10439400" y="6172200"/>
          <a:ext cx="6210300" cy="4114800"/>
        </p:xfrm>
        <a:graphic>
          <a:graphicData uri="http://schemas.openxmlformats.org/presentationml/2006/ole">
            <mc:AlternateContent xmlns:mc="http://schemas.openxmlformats.org/markup-compatibility/2006">
              <mc:Choice xmlns:v="urn:schemas-microsoft-com:vml" Requires="v">
                <p:oleObj spid="_x0000_s14372" name="Document" r:id="rId14" imgW="6210071" imgH="3098686" progId="Word.Document.12">
                  <p:embed/>
                </p:oleObj>
              </mc:Choice>
              <mc:Fallback>
                <p:oleObj name="Document" r:id="rId14" imgW="6210071" imgH="3098686" progId="Word.Document.12">
                  <p:embed/>
                  <p:pic>
                    <p:nvPicPr>
                      <p:cNvPr id="0" name="Object 2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439400" y="6172200"/>
                        <a:ext cx="62103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4359" name="Picture 28" descr="business_man_and_woman_silhouettes_6815036 (2).jpg"/>
          <p:cNvPicPr>
            <a:picLocks noChangeAspect="1"/>
          </p:cNvPicPr>
          <p:nvPr/>
        </p:nvPicPr>
        <p:blipFill>
          <a:blip r:embed="rId16">
            <a:extLst>
              <a:ext uri="{28A0092B-C50C-407E-A947-70E740481C1C}">
                <a14:useLocalDpi xmlns:a14="http://schemas.microsoft.com/office/drawing/2010/main" val="0"/>
              </a:ext>
            </a:extLst>
          </a:blip>
          <a:srcRect r="-218" b="11737"/>
          <a:stretch>
            <a:fillRect/>
          </a:stretch>
        </p:blipFill>
        <p:spPr bwMode="auto">
          <a:xfrm>
            <a:off x="25360313" y="10058400"/>
            <a:ext cx="4719637" cy="3832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4360" name="Picture 1" descr="women3.pn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18973800" y="11658600"/>
            <a:ext cx="3429000" cy="444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1" name="Picture 2" descr="womencasual.png"/>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18669000" y="16611600"/>
            <a:ext cx="3787775" cy="446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2" name="Picture 3" descr="businesman2.png"/>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11506200" y="12192000"/>
            <a:ext cx="289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3" name="Picture 4" descr="casualman.png"/>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12115800" y="16992600"/>
            <a:ext cx="3352800" cy="447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4" name="TextBox 5"/>
          <p:cNvSpPr txBox="1">
            <a:spLocks noChangeArrowheads="1"/>
          </p:cNvSpPr>
          <p:nvPr/>
        </p:nvSpPr>
        <p:spPr bwMode="auto">
          <a:xfrm>
            <a:off x="10744200" y="11658600"/>
            <a:ext cx="3581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r>
              <a:rPr lang="en-US" altLang="en-US" sz="2000">
                <a:solidFill>
                  <a:srgbClr val="000000"/>
                </a:solidFill>
              </a:rPr>
              <a:t>Man in Business Attire </a:t>
            </a:r>
          </a:p>
        </p:txBody>
      </p:sp>
      <p:sp>
        <p:nvSpPr>
          <p:cNvPr id="14365" name="TextBox 6"/>
          <p:cNvSpPr txBox="1">
            <a:spLocks noChangeArrowheads="1"/>
          </p:cNvSpPr>
          <p:nvPr/>
        </p:nvSpPr>
        <p:spPr bwMode="auto">
          <a:xfrm>
            <a:off x="10363200" y="17221200"/>
            <a:ext cx="5562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r>
              <a:rPr lang="en-US" altLang="en-US" sz="2000">
                <a:solidFill>
                  <a:srgbClr val="000000"/>
                </a:solidFill>
              </a:rPr>
              <a:t>Man in Casual Attire</a:t>
            </a:r>
          </a:p>
        </p:txBody>
      </p:sp>
      <p:sp>
        <p:nvSpPr>
          <p:cNvPr id="14366" name="TextBox 7"/>
          <p:cNvSpPr txBox="1">
            <a:spLocks noChangeArrowheads="1"/>
          </p:cNvSpPr>
          <p:nvPr/>
        </p:nvSpPr>
        <p:spPr bwMode="auto">
          <a:xfrm>
            <a:off x="16383000" y="12573000"/>
            <a:ext cx="4495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r>
              <a:rPr lang="en-US" altLang="en-US" sz="2000">
                <a:solidFill>
                  <a:srgbClr val="000000"/>
                </a:solidFill>
              </a:rPr>
              <a:t>Woman in Business Attire</a:t>
            </a:r>
          </a:p>
        </p:txBody>
      </p:sp>
      <p:sp>
        <p:nvSpPr>
          <p:cNvPr id="14367" name="TextBox 8"/>
          <p:cNvSpPr txBox="1">
            <a:spLocks noChangeArrowheads="1"/>
          </p:cNvSpPr>
          <p:nvPr/>
        </p:nvSpPr>
        <p:spPr bwMode="auto">
          <a:xfrm>
            <a:off x="16002000" y="17449800"/>
            <a:ext cx="4267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5700">
                <a:solidFill>
                  <a:schemeClr val="bg1"/>
                </a:solidFill>
                <a:latin typeface="Arial" panose="020B0604020202020204" pitchFamily="34" charset="0"/>
                <a:ea typeface="MS PGothic" panose="020B0600070205080204" pitchFamily="34" charset="-128"/>
              </a:defRPr>
            </a:lvl1pPr>
            <a:lvl2pPr marL="742950" indent="-285750">
              <a:defRPr sz="5700">
                <a:solidFill>
                  <a:schemeClr val="bg1"/>
                </a:solidFill>
                <a:latin typeface="Arial" panose="020B0604020202020204" pitchFamily="34" charset="0"/>
                <a:ea typeface="MS PGothic" panose="020B0600070205080204" pitchFamily="34" charset="-128"/>
              </a:defRPr>
            </a:lvl2pPr>
            <a:lvl3pPr marL="1143000" indent="-228600">
              <a:defRPr sz="5700">
                <a:solidFill>
                  <a:schemeClr val="bg1"/>
                </a:solidFill>
                <a:latin typeface="Arial" panose="020B0604020202020204" pitchFamily="34" charset="0"/>
                <a:ea typeface="MS PGothic" panose="020B0600070205080204" pitchFamily="34" charset="-128"/>
              </a:defRPr>
            </a:lvl3pPr>
            <a:lvl4pPr marL="1600200" indent="-228600">
              <a:defRPr sz="5700">
                <a:solidFill>
                  <a:schemeClr val="bg1"/>
                </a:solidFill>
                <a:latin typeface="Arial" panose="020B0604020202020204" pitchFamily="34" charset="0"/>
                <a:ea typeface="MS PGothic" panose="020B0600070205080204" pitchFamily="34" charset="-128"/>
              </a:defRPr>
            </a:lvl4pPr>
            <a:lvl5pPr marL="2057400" indent="-228600">
              <a:defRPr sz="5700">
                <a:solidFill>
                  <a:schemeClr val="bg1"/>
                </a:solidFill>
                <a:latin typeface="Arial" panose="020B0604020202020204" pitchFamily="34" charset="0"/>
                <a:ea typeface="MS PGothic" panose="020B0600070205080204" pitchFamily="34" charset="-128"/>
              </a:defRPr>
            </a:lvl5pPr>
            <a:lvl6pPr marL="25146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6pPr>
            <a:lvl7pPr marL="29718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7pPr>
            <a:lvl8pPr marL="34290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8pPr>
            <a:lvl9pPr marL="3886200" indent="-228600" defTabSz="384175" eaLnBrk="0" fontAlgn="base" hangingPunct="0">
              <a:spcBef>
                <a:spcPct val="0"/>
              </a:spcBef>
              <a:spcAft>
                <a:spcPct val="0"/>
              </a:spcAft>
              <a:defRPr sz="5700">
                <a:solidFill>
                  <a:schemeClr val="bg1"/>
                </a:solidFill>
                <a:latin typeface="Arial" panose="020B0604020202020204" pitchFamily="34" charset="0"/>
                <a:ea typeface="MS PGothic" panose="020B0600070205080204" pitchFamily="34" charset="-128"/>
              </a:defRPr>
            </a:lvl9pPr>
          </a:lstStyle>
          <a:p>
            <a:r>
              <a:rPr lang="en-US" altLang="en-US" sz="2000">
                <a:solidFill>
                  <a:srgbClr val="000000"/>
                </a:solidFill>
              </a:rPr>
              <a:t>Woman in Casual Attire</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
        <a:cs typeface="Arial Unicode MS"/>
      </a:majorFont>
      <a:minorFont>
        <a:latin typeface="Calibri"/>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6800" b="0" i="0" u="none" strike="noStrike" cap="none" normalizeH="0" baseline="0" smtClean="0">
            <a:ln>
              <a:noFill/>
            </a:ln>
            <a:solidFill>
              <a:schemeClr val="bg1"/>
            </a:solidFill>
            <a:effectLst/>
            <a:latin typeface="Arial" charset="0"/>
            <a:cs typeface="Arial Unicode MS"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6800" b="0" i="0" u="none" strike="noStrike" cap="none" normalizeH="0" baseline="0" smtClean="0">
            <a:ln>
              <a:noFill/>
            </a:ln>
            <a:solidFill>
              <a:schemeClr val="bg1"/>
            </a:solidFill>
            <a:effectLst/>
            <a:latin typeface="Arial" charset="0"/>
            <a:cs typeface="Arial Unicode MS"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
      <a:cs typeface="Arial Unicode MS"/>
    </a:majorFont>
    <a:minorFont>
      <a:latin typeface="Calibri"/>
      <a:ea typeface=""/>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3443</TotalTime>
  <Words>424</Words>
  <Application>Microsoft Office PowerPoint</Application>
  <PresentationFormat>Custom</PresentationFormat>
  <Paragraphs>39</Paragraphs>
  <Slides>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1</vt:i4>
      </vt:variant>
    </vt:vector>
  </HeadingPairs>
  <TitlesOfParts>
    <vt:vector size="9" baseType="lpstr">
      <vt:lpstr>Arial</vt:lpstr>
      <vt:lpstr>MS PGothic</vt:lpstr>
      <vt:lpstr>Calibri</vt:lpstr>
      <vt:lpstr>Times New Roman</vt:lpstr>
      <vt:lpstr>Arial Unicode MS</vt:lpstr>
      <vt:lpstr>Office Theme</vt:lpstr>
      <vt:lpstr>Excel.Chart.8</vt:lpstr>
      <vt:lpstr>Microsoft Word Document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Angela</dc:creator>
  <cp:lastModifiedBy>Johnson, Eric O. Mr.</cp:lastModifiedBy>
  <cp:revision>55</cp:revision>
  <cp:lastPrinted>1601-01-01T00:00:00Z</cp:lastPrinted>
  <dcterms:created xsi:type="dcterms:W3CDTF">2009-08-09T13:48:26Z</dcterms:created>
  <dcterms:modified xsi:type="dcterms:W3CDTF">2016-05-16T15:53:32Z</dcterms:modified>
</cp:coreProperties>
</file>