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02" r:id="rId1"/>
  </p:sldMasterIdLst>
  <p:sldIdLst>
    <p:sldId id="256" r:id="rId2"/>
    <p:sldId id="257" r:id="rId3"/>
    <p:sldId id="266" r:id="rId4"/>
    <p:sldId id="265" r:id="rId5"/>
    <p:sldId id="264" r:id="rId6"/>
    <p:sldId id="267" r:id="rId7"/>
    <p:sldId id="268" r:id="rId8"/>
    <p:sldId id="269" r:id="rId9"/>
    <p:sldId id="260" r:id="rId10"/>
    <p:sldId id="261" r:id="rId11"/>
    <p:sldId id="262" r:id="rId12"/>
    <p:sldId id="263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9" autoAdjust="0"/>
    <p:restoredTop sz="94660"/>
  </p:normalViewPr>
  <p:slideViewPr>
    <p:cSldViewPr snapToGrid="0">
      <p:cViewPr varScale="1">
        <p:scale>
          <a:sx n="76" d="100"/>
          <a:sy n="76" d="100"/>
        </p:scale>
        <p:origin x="102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D82A-61C2-4B27-A5AE-57D3C934D694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08ED3F3A-ACB9-487F-8A37-9D9801C64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142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D82A-61C2-4B27-A5AE-57D3C934D694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8ED3F3A-ACB9-487F-8A37-9D9801C64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90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D82A-61C2-4B27-A5AE-57D3C934D694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8ED3F3A-ACB9-487F-8A37-9D9801C6493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61798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D82A-61C2-4B27-A5AE-57D3C934D694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8ED3F3A-ACB9-487F-8A37-9D9801C64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0640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D82A-61C2-4B27-A5AE-57D3C934D694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8ED3F3A-ACB9-487F-8A37-9D9801C64934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804102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D82A-61C2-4B27-A5AE-57D3C934D694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8ED3F3A-ACB9-487F-8A37-9D9801C64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6891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D82A-61C2-4B27-A5AE-57D3C934D694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D3F3A-ACB9-487F-8A37-9D9801C64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1077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D82A-61C2-4B27-A5AE-57D3C934D694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D3F3A-ACB9-487F-8A37-9D9801C64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347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D82A-61C2-4B27-A5AE-57D3C934D694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D3F3A-ACB9-487F-8A37-9D9801C64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333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D82A-61C2-4B27-A5AE-57D3C934D694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8ED3F3A-ACB9-487F-8A37-9D9801C64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725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D82A-61C2-4B27-A5AE-57D3C934D694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8ED3F3A-ACB9-487F-8A37-9D9801C64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490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D82A-61C2-4B27-A5AE-57D3C934D694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8ED3F3A-ACB9-487F-8A37-9D9801C64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820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D82A-61C2-4B27-A5AE-57D3C934D694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D3F3A-ACB9-487F-8A37-9D9801C64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09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D82A-61C2-4B27-A5AE-57D3C934D694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D3F3A-ACB9-487F-8A37-9D9801C64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680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D82A-61C2-4B27-A5AE-57D3C934D694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D3F3A-ACB9-487F-8A37-9D9801C64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693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D82A-61C2-4B27-A5AE-57D3C934D694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8ED3F3A-ACB9-487F-8A37-9D9801C64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599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6D82A-61C2-4B27-A5AE-57D3C934D694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8ED3F3A-ACB9-487F-8A37-9D9801C64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969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03" r:id="rId1"/>
    <p:sldLayoutId id="2147484404" r:id="rId2"/>
    <p:sldLayoutId id="2147484405" r:id="rId3"/>
    <p:sldLayoutId id="2147484406" r:id="rId4"/>
    <p:sldLayoutId id="2147484407" r:id="rId5"/>
    <p:sldLayoutId id="2147484408" r:id="rId6"/>
    <p:sldLayoutId id="2147484409" r:id="rId7"/>
    <p:sldLayoutId id="2147484410" r:id="rId8"/>
    <p:sldLayoutId id="2147484411" r:id="rId9"/>
    <p:sldLayoutId id="2147484412" r:id="rId10"/>
    <p:sldLayoutId id="2147484413" r:id="rId11"/>
    <p:sldLayoutId id="2147484414" r:id="rId12"/>
    <p:sldLayoutId id="2147484415" r:id="rId13"/>
    <p:sldLayoutId id="2147484416" r:id="rId14"/>
    <p:sldLayoutId id="2147484417" r:id="rId15"/>
    <p:sldLayoutId id="214748441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penjournal.lib.muohio.edu/index.php/engineeringreview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pkp.sfu.ca/ojs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Undergraduate Publishing as a Teaching Tool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Matt </a:t>
            </a:r>
            <a:r>
              <a:rPr lang="en-US" dirty="0" err="1" smtClean="0"/>
              <a:t>Benzing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ILI 2015</a:t>
            </a:r>
            <a:br>
              <a:rPr lang="en-US" dirty="0" smtClean="0"/>
            </a:br>
            <a:r>
              <a:rPr lang="en-US" dirty="0" smtClean="0"/>
              <a:t>London, UK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84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Miami Engineering and Computing Review</a:t>
            </a:r>
            <a:endParaRPr lang="en-US" dirty="0"/>
          </a:p>
        </p:txBody>
      </p:sp>
      <p:pic>
        <p:nvPicPr>
          <p:cNvPr id="4" name="Content Placeholder 3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4170" y="2056833"/>
            <a:ext cx="7749560" cy="4447299"/>
          </a:xfrm>
        </p:spPr>
      </p:pic>
    </p:spTree>
    <p:extLst>
      <p:ext uri="{BB962C8B-B14F-4D97-AF65-F5344CB8AC3E}">
        <p14:creationId xmlns:p14="http://schemas.microsoft.com/office/powerpoint/2010/main" val="12478671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Early start on software training</a:t>
            </a:r>
          </a:p>
          <a:p>
            <a:r>
              <a:rPr lang="en-US" dirty="0" smtClean="0"/>
              <a:t>Timing of submissions</a:t>
            </a:r>
          </a:p>
          <a:p>
            <a:r>
              <a:rPr lang="en-US" dirty="0" smtClean="0"/>
              <a:t>Faculty buy in</a:t>
            </a:r>
          </a:p>
          <a:p>
            <a:r>
              <a:rPr lang="en-US" dirty="0" smtClean="0"/>
              <a:t>ADA and other University concerns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3602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Student’s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“First </a:t>
            </a:r>
            <a:r>
              <a:rPr lang="en-US" dirty="0"/>
              <a:t>of all, I learned that strong communication is the foundation to sharing ideas, shaping and refining concepts, and keeping everyone on the same page.  The team and I constantly had to communicate with professors, advisors, and each other in order to ensure the journal would be successful.  Next, I learned the importance of working on an interdisciplinary team to achieve results.  Working with those who have different backgrounds or different specialties will create a final product that is more robust and appealing to others.  Finally, I experienced many of the challenges of making a vision into a </a:t>
            </a:r>
            <a:r>
              <a:rPr lang="en-US" dirty="0" smtClean="0"/>
              <a:t>reality…”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415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Students are unfamiliar with peer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Many students are unfamiliar with the differences between academic journals and other periodicals</a:t>
            </a:r>
          </a:p>
          <a:p>
            <a:r>
              <a:rPr lang="en-US" dirty="0" smtClean="0"/>
              <a:t>The concept of gatekeeping is often new to students who have grown up with the Internet</a:t>
            </a:r>
          </a:p>
          <a:p>
            <a:r>
              <a:rPr lang="en-US" dirty="0" smtClean="0"/>
              <a:t>Quotes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11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Quotes from User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999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624110"/>
            <a:ext cx="7960775" cy="5938134"/>
          </a:xfrm>
        </p:spPr>
      </p:pic>
    </p:spTree>
    <p:extLst>
      <p:ext uri="{BB962C8B-B14F-4D97-AF65-F5344CB8AC3E}">
        <p14:creationId xmlns:p14="http://schemas.microsoft.com/office/powerpoint/2010/main" val="2014449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Students need to learn how to present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to submit</a:t>
            </a:r>
          </a:p>
          <a:p>
            <a:r>
              <a:rPr lang="en-US" dirty="0" smtClean="0"/>
              <a:t>How to describe research</a:t>
            </a:r>
          </a:p>
          <a:p>
            <a:r>
              <a:rPr lang="en-US" dirty="0" smtClean="0"/>
              <a:t>How to revise</a:t>
            </a:r>
          </a:p>
          <a:p>
            <a:r>
              <a:rPr lang="en-US" dirty="0" smtClean="0"/>
              <a:t>How to cite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86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for Writers and Researchers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9035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for Editors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951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for Those Not Pursuing Academic Careers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275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Journal</a:t>
            </a:r>
            <a:endParaRPr lang="en-US" dirty="0"/>
          </a:p>
        </p:txBody>
      </p:sp>
      <p:pic>
        <p:nvPicPr>
          <p:cNvPr id="6" name="Content Placeholder 5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1699589"/>
            <a:ext cx="6480781" cy="4465106"/>
          </a:xfrm>
        </p:spPr>
      </p:pic>
    </p:spTree>
    <p:extLst>
      <p:ext uri="{BB962C8B-B14F-4D97-AF65-F5344CB8AC3E}">
        <p14:creationId xmlns:p14="http://schemas.microsoft.com/office/powerpoint/2010/main" val="222005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Marquee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6140</TotalTime>
  <Words>224</Words>
  <Application>Microsoft Office PowerPoint</Application>
  <PresentationFormat>Widescreen</PresentationFormat>
  <Paragraphs>24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Wingdings 3</vt:lpstr>
      <vt:lpstr>Wisp</vt:lpstr>
      <vt:lpstr>Undergraduate Publishing as a Teaching Tool</vt:lpstr>
      <vt:lpstr>Students are unfamiliar with peer review</vt:lpstr>
      <vt:lpstr>Quotes from User Study</vt:lpstr>
      <vt:lpstr>PowerPoint Presentation</vt:lpstr>
      <vt:lpstr>Students need to learn how to present research</vt:lpstr>
      <vt:lpstr>Benefits for Writers and Researchers</vt:lpstr>
      <vt:lpstr>Benefits for Editors</vt:lpstr>
      <vt:lpstr>Benefits for Those Not Pursuing Academic Careers</vt:lpstr>
      <vt:lpstr>Open Journal</vt:lpstr>
      <vt:lpstr>Miami Engineering and Computing Review</vt:lpstr>
      <vt:lpstr>Lessons Learned</vt:lpstr>
      <vt:lpstr>Student’s Response</vt:lpstr>
    </vt:vector>
  </TitlesOfParts>
  <Company>Miami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Undergraduate Publishing as a Teaching Tool</dc:title>
  <dc:creator>Benzing, Matthew M. Mr.</dc:creator>
  <cp:lastModifiedBy>Benzing, Matthew M. Mr.</cp:lastModifiedBy>
  <cp:revision>15</cp:revision>
  <dcterms:created xsi:type="dcterms:W3CDTF">2015-06-09T12:49:22Z</dcterms:created>
  <dcterms:modified xsi:type="dcterms:W3CDTF">2015-10-16T13:41:30Z</dcterms:modified>
</cp:coreProperties>
</file>