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Mansalva"/>
      <p:regular r:id="rId17"/>
    </p:embeddedFont>
    <p:embeddedFont>
      <p:font typeface="Livvic Light"/>
      <p:regular r:id="rId18"/>
      <p:bold r:id="rId19"/>
      <p:italic r:id="rId20"/>
      <p:boldItalic r:id="rId21"/>
    </p:embeddedFont>
    <p:embeddedFont>
      <p:font typeface="Fira Sans Extra Condensed Medium"/>
      <p:regular r:id="rId22"/>
      <p:bold r:id="rId23"/>
      <p:italic r:id="rId24"/>
      <p:boldItalic r:id="rId25"/>
    </p:embeddedFont>
    <p:embeddedFont>
      <p:font typeface="Fira Sans Condensed Medium"/>
      <p:regular r:id="rId26"/>
      <p:bold r:id="rId27"/>
      <p:italic r:id="rId28"/>
      <p:boldItalic r:id="rId29"/>
    </p:embeddedFont>
    <p:embeddedFont>
      <p:font typeface="Livvic"/>
      <p:regular r:id="rId30"/>
      <p:bold r:id="rId31"/>
      <p:italic r:id="rId32"/>
      <p:boldItalic r:id="rId33"/>
    </p:embeddedFont>
    <p:embeddedFont>
      <p:font typeface="Chivo Light"/>
      <p:regular r:id="rId34"/>
      <p:bold r:id="rId35"/>
      <p:italic r:id="rId36"/>
      <p:boldItalic r:id="rId37"/>
    </p:embeddedFont>
    <p:embeddedFont>
      <p:font typeface="Chivo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hivo-italic.fntdata"/><Relationship Id="rId20" Type="http://schemas.openxmlformats.org/officeDocument/2006/relationships/font" Target="fonts/LivvicLight-italic.fntdata"/><Relationship Id="rId41" Type="http://schemas.openxmlformats.org/officeDocument/2006/relationships/font" Target="fonts/Chivo-boldItalic.fntdata"/><Relationship Id="rId22" Type="http://schemas.openxmlformats.org/officeDocument/2006/relationships/font" Target="fonts/FiraSansExtraCondensedMedium-regular.fntdata"/><Relationship Id="rId21" Type="http://schemas.openxmlformats.org/officeDocument/2006/relationships/font" Target="fonts/LivvicLight-boldItalic.fntdata"/><Relationship Id="rId24" Type="http://schemas.openxmlformats.org/officeDocument/2006/relationships/font" Target="fonts/FiraSansExtraCondensedMedium-italic.fntdata"/><Relationship Id="rId23" Type="http://schemas.openxmlformats.org/officeDocument/2006/relationships/font" Target="fonts/FiraSansExtraCondensedMedium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FiraSansCondensedMedium-regular.fntdata"/><Relationship Id="rId25" Type="http://schemas.openxmlformats.org/officeDocument/2006/relationships/font" Target="fonts/FiraSansExtraCondensedMedium-boldItalic.fntdata"/><Relationship Id="rId28" Type="http://schemas.openxmlformats.org/officeDocument/2006/relationships/font" Target="fonts/FiraSansCondensedMedium-italic.fntdata"/><Relationship Id="rId27" Type="http://schemas.openxmlformats.org/officeDocument/2006/relationships/font" Target="fonts/FiraSansCondensedMedium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FiraSansCondensedMedium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Livvic-bold.fntdata"/><Relationship Id="rId30" Type="http://schemas.openxmlformats.org/officeDocument/2006/relationships/font" Target="fonts/Livvic-regular.fntdata"/><Relationship Id="rId11" Type="http://schemas.openxmlformats.org/officeDocument/2006/relationships/slide" Target="slides/slide7.xml"/><Relationship Id="rId33" Type="http://schemas.openxmlformats.org/officeDocument/2006/relationships/font" Target="fonts/Livvic-boldItalic.fntdata"/><Relationship Id="rId10" Type="http://schemas.openxmlformats.org/officeDocument/2006/relationships/slide" Target="slides/slide6.xml"/><Relationship Id="rId32" Type="http://schemas.openxmlformats.org/officeDocument/2006/relationships/font" Target="fonts/Livvic-italic.fntdata"/><Relationship Id="rId13" Type="http://schemas.openxmlformats.org/officeDocument/2006/relationships/slide" Target="slides/slide9.xml"/><Relationship Id="rId35" Type="http://schemas.openxmlformats.org/officeDocument/2006/relationships/font" Target="fonts/ChivoLight-bold.fntdata"/><Relationship Id="rId12" Type="http://schemas.openxmlformats.org/officeDocument/2006/relationships/slide" Target="slides/slide8.xml"/><Relationship Id="rId34" Type="http://schemas.openxmlformats.org/officeDocument/2006/relationships/font" Target="fonts/ChivoLight-regular.fntdata"/><Relationship Id="rId15" Type="http://schemas.openxmlformats.org/officeDocument/2006/relationships/slide" Target="slides/slide11.xml"/><Relationship Id="rId37" Type="http://schemas.openxmlformats.org/officeDocument/2006/relationships/font" Target="fonts/ChivoLight-boldItalic.fntdata"/><Relationship Id="rId14" Type="http://schemas.openxmlformats.org/officeDocument/2006/relationships/slide" Target="slides/slide10.xml"/><Relationship Id="rId36" Type="http://schemas.openxmlformats.org/officeDocument/2006/relationships/font" Target="fonts/ChivoLight-italic.fntdata"/><Relationship Id="rId17" Type="http://schemas.openxmlformats.org/officeDocument/2006/relationships/font" Target="fonts/Mansalva-regular.fntdata"/><Relationship Id="rId39" Type="http://schemas.openxmlformats.org/officeDocument/2006/relationships/font" Target="fonts/Chivo-bold.fntdata"/><Relationship Id="rId16" Type="http://schemas.openxmlformats.org/officeDocument/2006/relationships/slide" Target="slides/slide12.xml"/><Relationship Id="rId38" Type="http://schemas.openxmlformats.org/officeDocument/2006/relationships/font" Target="fonts/Chivo-regular.fntdata"/><Relationship Id="rId19" Type="http://schemas.openxmlformats.org/officeDocument/2006/relationships/font" Target="fonts/LivvicLight-bold.fntdata"/><Relationship Id="rId18" Type="http://schemas.openxmlformats.org/officeDocument/2006/relationships/font" Target="fonts/LivvicLigh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87a2b0239c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87a2b0239c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87a2b0239c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7" name="Google Shape;707;g87a2b0239c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87a2b0239c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87a2b0239c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87a2b0239c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87a2b0239c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87a2b0239c_2_1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87a2b0239c_2_1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87a2b0239c_2_19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87a2b0239c_2_19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87a2b0239c_4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87a2b0239c_4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87a2b0239c_2_19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5" name="Google Shape;675;g87a2b0239c_2_19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87a2b0239c_2_19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87a2b0239c_2_19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g87a2b0239c_2_19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9" name="Google Shape;689;g87a2b0239c_2_19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87a2b0239c_2_19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87a2b0239c_2_19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112437" y="1691488"/>
            <a:ext cx="2522610" cy="2358272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1002775" y="2019725"/>
            <a:ext cx="3566529" cy="3432911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313999" y="2289599"/>
            <a:ext cx="1254338" cy="1684120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6004392" y="3430417"/>
            <a:ext cx="2969514" cy="2409514"/>
            <a:chOff x="2282775" y="694625"/>
            <a:chExt cx="1044500" cy="847525"/>
          </a:xfrm>
        </p:grpSpPr>
        <p:sp>
          <p:nvSpPr>
            <p:cNvPr id="13" name="Google Shape;13;p2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2"/>
          <p:cNvSpPr/>
          <p:nvPr/>
        </p:nvSpPr>
        <p:spPr>
          <a:xfrm>
            <a:off x="2105450" y="-477823"/>
            <a:ext cx="1714760" cy="1825757"/>
          </a:xfrm>
          <a:custGeom>
            <a:rect b="b" l="l" r="r" t="t"/>
            <a:pathLst>
              <a:path extrusionOk="0" h="21367" w="20068">
                <a:moveTo>
                  <a:pt x="9374" y="313"/>
                </a:moveTo>
                <a:cubicBezTo>
                  <a:pt x="9371" y="313"/>
                  <a:pt x="9368" y="314"/>
                  <a:pt x="9365" y="315"/>
                </a:cubicBezTo>
                <a:lnTo>
                  <a:pt x="9365" y="315"/>
                </a:lnTo>
                <a:cubicBezTo>
                  <a:pt x="9370" y="315"/>
                  <a:pt x="9375" y="314"/>
                  <a:pt x="9380" y="314"/>
                </a:cubicBezTo>
                <a:cubicBezTo>
                  <a:pt x="9378" y="314"/>
                  <a:pt x="9376" y="313"/>
                  <a:pt x="9374" y="313"/>
                </a:cubicBezTo>
                <a:close/>
                <a:moveTo>
                  <a:pt x="11954" y="516"/>
                </a:moveTo>
                <a:lnTo>
                  <a:pt x="11954" y="516"/>
                </a:lnTo>
                <a:cubicBezTo>
                  <a:pt x="11948" y="517"/>
                  <a:pt x="11942" y="518"/>
                  <a:pt x="11936" y="519"/>
                </a:cubicBezTo>
                <a:lnTo>
                  <a:pt x="11936" y="519"/>
                </a:lnTo>
                <a:cubicBezTo>
                  <a:pt x="11942" y="518"/>
                  <a:pt x="11948" y="517"/>
                  <a:pt x="11954" y="516"/>
                </a:cubicBezTo>
                <a:close/>
                <a:moveTo>
                  <a:pt x="13807" y="1839"/>
                </a:moveTo>
                <a:lnTo>
                  <a:pt x="13807" y="1839"/>
                </a:lnTo>
                <a:cubicBezTo>
                  <a:pt x="13809" y="1851"/>
                  <a:pt x="13816" y="1859"/>
                  <a:pt x="13829" y="1862"/>
                </a:cubicBezTo>
                <a:cubicBezTo>
                  <a:pt x="13821" y="1854"/>
                  <a:pt x="13814" y="1847"/>
                  <a:pt x="13807" y="1839"/>
                </a:cubicBezTo>
                <a:close/>
                <a:moveTo>
                  <a:pt x="6677" y="2061"/>
                </a:moveTo>
                <a:lnTo>
                  <a:pt x="6677" y="2061"/>
                </a:lnTo>
                <a:cubicBezTo>
                  <a:pt x="6682" y="2068"/>
                  <a:pt x="6687" y="2076"/>
                  <a:pt x="6692" y="2082"/>
                </a:cubicBezTo>
                <a:lnTo>
                  <a:pt x="6692" y="2082"/>
                </a:lnTo>
                <a:cubicBezTo>
                  <a:pt x="6687" y="2075"/>
                  <a:pt x="6682" y="2068"/>
                  <a:pt x="6677" y="2061"/>
                </a:cubicBezTo>
                <a:close/>
                <a:moveTo>
                  <a:pt x="14701" y="2202"/>
                </a:moveTo>
                <a:lnTo>
                  <a:pt x="14701" y="2202"/>
                </a:lnTo>
                <a:cubicBezTo>
                  <a:pt x="14714" y="2256"/>
                  <a:pt x="14704" y="2313"/>
                  <a:pt x="14674" y="2363"/>
                </a:cubicBezTo>
                <a:cubicBezTo>
                  <a:pt x="14610" y="2333"/>
                  <a:pt x="14549" y="2303"/>
                  <a:pt x="14482" y="2279"/>
                </a:cubicBezTo>
                <a:cubicBezTo>
                  <a:pt x="14556" y="2249"/>
                  <a:pt x="14630" y="2225"/>
                  <a:pt x="14701" y="2202"/>
                </a:cubicBezTo>
                <a:close/>
                <a:moveTo>
                  <a:pt x="15757" y="2774"/>
                </a:moveTo>
                <a:lnTo>
                  <a:pt x="15740" y="2915"/>
                </a:lnTo>
                <a:cubicBezTo>
                  <a:pt x="15690" y="2885"/>
                  <a:pt x="15639" y="2858"/>
                  <a:pt x="15592" y="2831"/>
                </a:cubicBezTo>
                <a:cubicBezTo>
                  <a:pt x="15639" y="2798"/>
                  <a:pt x="15697" y="2777"/>
                  <a:pt x="15757" y="2774"/>
                </a:cubicBezTo>
                <a:close/>
                <a:moveTo>
                  <a:pt x="3553" y="4384"/>
                </a:moveTo>
                <a:cubicBezTo>
                  <a:pt x="3546" y="4396"/>
                  <a:pt x="3537" y="4410"/>
                  <a:pt x="3527" y="4426"/>
                </a:cubicBezTo>
                <a:lnTo>
                  <a:pt x="3524" y="4426"/>
                </a:lnTo>
                <a:cubicBezTo>
                  <a:pt x="3535" y="4411"/>
                  <a:pt x="3545" y="4397"/>
                  <a:pt x="3553" y="4384"/>
                </a:cubicBezTo>
                <a:close/>
                <a:moveTo>
                  <a:pt x="3366" y="4638"/>
                </a:moveTo>
                <a:cubicBezTo>
                  <a:pt x="3423" y="4662"/>
                  <a:pt x="3457" y="4713"/>
                  <a:pt x="3426" y="4746"/>
                </a:cubicBezTo>
                <a:cubicBezTo>
                  <a:pt x="3423" y="4737"/>
                  <a:pt x="3415" y="4734"/>
                  <a:pt x="3405" y="4734"/>
                </a:cubicBezTo>
                <a:cubicBezTo>
                  <a:pt x="3370" y="4734"/>
                  <a:pt x="3301" y="4779"/>
                  <a:pt x="3238" y="4800"/>
                </a:cubicBezTo>
                <a:cubicBezTo>
                  <a:pt x="3285" y="4750"/>
                  <a:pt x="3326" y="4696"/>
                  <a:pt x="3366" y="4638"/>
                </a:cubicBezTo>
                <a:close/>
                <a:moveTo>
                  <a:pt x="18863" y="5903"/>
                </a:moveTo>
                <a:cubicBezTo>
                  <a:pt x="18904" y="5903"/>
                  <a:pt x="18949" y="5919"/>
                  <a:pt x="19001" y="5964"/>
                </a:cubicBezTo>
                <a:lnTo>
                  <a:pt x="19005" y="5964"/>
                </a:lnTo>
                <a:cubicBezTo>
                  <a:pt x="18968" y="5991"/>
                  <a:pt x="18927" y="6015"/>
                  <a:pt x="18887" y="6035"/>
                </a:cubicBezTo>
                <a:cubicBezTo>
                  <a:pt x="18864" y="5995"/>
                  <a:pt x="18840" y="5951"/>
                  <a:pt x="18813" y="5911"/>
                </a:cubicBezTo>
                <a:cubicBezTo>
                  <a:pt x="18829" y="5906"/>
                  <a:pt x="18845" y="5903"/>
                  <a:pt x="18863" y="5903"/>
                </a:cubicBezTo>
                <a:close/>
                <a:moveTo>
                  <a:pt x="9475" y="6777"/>
                </a:moveTo>
                <a:cubicBezTo>
                  <a:pt x="9479" y="6777"/>
                  <a:pt x="9480" y="6791"/>
                  <a:pt x="9477" y="6823"/>
                </a:cubicBezTo>
                <a:lnTo>
                  <a:pt x="9474" y="6823"/>
                </a:lnTo>
                <a:lnTo>
                  <a:pt x="9454" y="6829"/>
                </a:lnTo>
                <a:lnTo>
                  <a:pt x="9454" y="6826"/>
                </a:lnTo>
                <a:lnTo>
                  <a:pt x="9461" y="6813"/>
                </a:lnTo>
                <a:lnTo>
                  <a:pt x="9471" y="6782"/>
                </a:lnTo>
                <a:cubicBezTo>
                  <a:pt x="9473" y="6779"/>
                  <a:pt x="9474" y="6777"/>
                  <a:pt x="9475" y="6777"/>
                </a:cubicBezTo>
                <a:close/>
                <a:moveTo>
                  <a:pt x="9196" y="6931"/>
                </a:moveTo>
                <a:cubicBezTo>
                  <a:pt x="9199" y="6931"/>
                  <a:pt x="9197" y="6938"/>
                  <a:pt x="9195" y="6947"/>
                </a:cubicBezTo>
                <a:lnTo>
                  <a:pt x="9188" y="6937"/>
                </a:lnTo>
                <a:cubicBezTo>
                  <a:pt x="9193" y="6933"/>
                  <a:pt x="9195" y="6931"/>
                  <a:pt x="9196" y="6931"/>
                </a:cubicBezTo>
                <a:close/>
                <a:moveTo>
                  <a:pt x="9201" y="6950"/>
                </a:moveTo>
                <a:lnTo>
                  <a:pt x="9212" y="6971"/>
                </a:lnTo>
                <a:lnTo>
                  <a:pt x="9201" y="6981"/>
                </a:lnTo>
                <a:lnTo>
                  <a:pt x="9198" y="6961"/>
                </a:lnTo>
                <a:cubicBezTo>
                  <a:pt x="9198" y="6957"/>
                  <a:pt x="9201" y="6954"/>
                  <a:pt x="9201" y="6950"/>
                </a:cubicBezTo>
                <a:close/>
                <a:moveTo>
                  <a:pt x="9821" y="6974"/>
                </a:moveTo>
                <a:lnTo>
                  <a:pt x="9824" y="6981"/>
                </a:lnTo>
                <a:lnTo>
                  <a:pt x="9821" y="6981"/>
                </a:lnTo>
                <a:lnTo>
                  <a:pt x="9817" y="6974"/>
                </a:lnTo>
                <a:close/>
                <a:moveTo>
                  <a:pt x="9222" y="6998"/>
                </a:moveTo>
                <a:lnTo>
                  <a:pt x="9228" y="7018"/>
                </a:lnTo>
                <a:lnTo>
                  <a:pt x="9222" y="7028"/>
                </a:lnTo>
                <a:lnTo>
                  <a:pt x="9215" y="7011"/>
                </a:lnTo>
                <a:lnTo>
                  <a:pt x="9222" y="6998"/>
                </a:lnTo>
                <a:close/>
                <a:moveTo>
                  <a:pt x="9612" y="7045"/>
                </a:moveTo>
                <a:lnTo>
                  <a:pt x="9615" y="7048"/>
                </a:lnTo>
                <a:lnTo>
                  <a:pt x="9612" y="7048"/>
                </a:lnTo>
                <a:lnTo>
                  <a:pt x="9609" y="7045"/>
                </a:lnTo>
                <a:close/>
                <a:moveTo>
                  <a:pt x="9232" y="7028"/>
                </a:moveTo>
                <a:lnTo>
                  <a:pt x="9269" y="7136"/>
                </a:lnTo>
                <a:lnTo>
                  <a:pt x="9262" y="7146"/>
                </a:lnTo>
                <a:lnTo>
                  <a:pt x="9225" y="7038"/>
                </a:lnTo>
                <a:cubicBezTo>
                  <a:pt x="9225" y="7035"/>
                  <a:pt x="9228" y="7031"/>
                  <a:pt x="9232" y="7028"/>
                </a:cubicBezTo>
                <a:close/>
                <a:moveTo>
                  <a:pt x="9127" y="7173"/>
                </a:moveTo>
                <a:lnTo>
                  <a:pt x="9131" y="7175"/>
                </a:lnTo>
                <a:lnTo>
                  <a:pt x="9134" y="7176"/>
                </a:lnTo>
                <a:lnTo>
                  <a:pt x="9134" y="7176"/>
                </a:lnTo>
                <a:lnTo>
                  <a:pt x="9127" y="7173"/>
                </a:lnTo>
                <a:close/>
                <a:moveTo>
                  <a:pt x="9117" y="7166"/>
                </a:moveTo>
                <a:lnTo>
                  <a:pt x="9124" y="7169"/>
                </a:lnTo>
                <a:lnTo>
                  <a:pt x="9138" y="7176"/>
                </a:lnTo>
                <a:lnTo>
                  <a:pt x="9138" y="7179"/>
                </a:lnTo>
                <a:lnTo>
                  <a:pt x="9131" y="7175"/>
                </a:lnTo>
                <a:lnTo>
                  <a:pt x="9114" y="7169"/>
                </a:lnTo>
                <a:lnTo>
                  <a:pt x="9134" y="7179"/>
                </a:lnTo>
                <a:cubicBezTo>
                  <a:pt x="9129" y="7178"/>
                  <a:pt x="9124" y="7177"/>
                  <a:pt x="9119" y="7177"/>
                </a:cubicBezTo>
                <a:cubicBezTo>
                  <a:pt x="9114" y="7177"/>
                  <a:pt x="9109" y="7178"/>
                  <a:pt x="9104" y="7179"/>
                </a:cubicBezTo>
                <a:cubicBezTo>
                  <a:pt x="9101" y="7183"/>
                  <a:pt x="9111" y="7186"/>
                  <a:pt x="9127" y="7193"/>
                </a:cubicBezTo>
                <a:lnTo>
                  <a:pt x="9121" y="7200"/>
                </a:lnTo>
                <a:lnTo>
                  <a:pt x="9084" y="7196"/>
                </a:lnTo>
                <a:lnTo>
                  <a:pt x="9114" y="7166"/>
                </a:lnTo>
                <a:lnTo>
                  <a:pt x="9127" y="7173"/>
                </a:lnTo>
                <a:lnTo>
                  <a:pt x="9117" y="7166"/>
                </a:lnTo>
                <a:close/>
                <a:moveTo>
                  <a:pt x="9141" y="7196"/>
                </a:moveTo>
                <a:lnTo>
                  <a:pt x="9151" y="7200"/>
                </a:lnTo>
                <a:cubicBezTo>
                  <a:pt x="9151" y="7200"/>
                  <a:pt x="9151" y="7203"/>
                  <a:pt x="9148" y="7203"/>
                </a:cubicBezTo>
                <a:lnTo>
                  <a:pt x="9134" y="7203"/>
                </a:lnTo>
                <a:lnTo>
                  <a:pt x="9141" y="7196"/>
                </a:lnTo>
                <a:close/>
                <a:moveTo>
                  <a:pt x="9619" y="7230"/>
                </a:moveTo>
                <a:cubicBezTo>
                  <a:pt x="9622" y="7233"/>
                  <a:pt x="9626" y="7237"/>
                  <a:pt x="9629" y="7240"/>
                </a:cubicBezTo>
                <a:lnTo>
                  <a:pt x="9629" y="7243"/>
                </a:lnTo>
                <a:cubicBezTo>
                  <a:pt x="9622" y="7237"/>
                  <a:pt x="9619" y="7233"/>
                  <a:pt x="9615" y="7230"/>
                </a:cubicBezTo>
                <a:close/>
                <a:moveTo>
                  <a:pt x="9953" y="7249"/>
                </a:moveTo>
                <a:cubicBezTo>
                  <a:pt x="9954" y="7249"/>
                  <a:pt x="9955" y="7249"/>
                  <a:pt x="9955" y="7250"/>
                </a:cubicBezTo>
                <a:cubicBezTo>
                  <a:pt x="9955" y="7257"/>
                  <a:pt x="9955" y="7263"/>
                  <a:pt x="9955" y="7267"/>
                </a:cubicBezTo>
                <a:cubicBezTo>
                  <a:pt x="9949" y="7263"/>
                  <a:pt x="9945" y="7257"/>
                  <a:pt x="9939" y="7253"/>
                </a:cubicBezTo>
                <a:cubicBezTo>
                  <a:pt x="9944" y="7253"/>
                  <a:pt x="9949" y="7249"/>
                  <a:pt x="9953" y="7249"/>
                </a:cubicBezTo>
                <a:close/>
                <a:moveTo>
                  <a:pt x="9043" y="7129"/>
                </a:moveTo>
                <a:lnTo>
                  <a:pt x="9080" y="7146"/>
                </a:lnTo>
                <a:cubicBezTo>
                  <a:pt x="9056" y="7202"/>
                  <a:pt x="9051" y="7222"/>
                  <a:pt x="9058" y="7222"/>
                </a:cubicBezTo>
                <a:cubicBezTo>
                  <a:pt x="9062" y="7222"/>
                  <a:pt x="9072" y="7213"/>
                  <a:pt x="9084" y="7200"/>
                </a:cubicBezTo>
                <a:lnTo>
                  <a:pt x="9121" y="7206"/>
                </a:lnTo>
                <a:lnTo>
                  <a:pt x="9080" y="7270"/>
                </a:lnTo>
                <a:cubicBezTo>
                  <a:pt x="9060" y="7260"/>
                  <a:pt x="9040" y="7250"/>
                  <a:pt x="9020" y="7237"/>
                </a:cubicBezTo>
                <a:cubicBezTo>
                  <a:pt x="9033" y="7203"/>
                  <a:pt x="9026" y="7163"/>
                  <a:pt x="9043" y="7129"/>
                </a:cubicBezTo>
                <a:close/>
                <a:moveTo>
                  <a:pt x="9491" y="7263"/>
                </a:moveTo>
                <a:lnTo>
                  <a:pt x="9504" y="7270"/>
                </a:lnTo>
                <a:cubicBezTo>
                  <a:pt x="9498" y="7270"/>
                  <a:pt x="9494" y="7267"/>
                  <a:pt x="9491" y="7263"/>
                </a:cubicBezTo>
                <a:close/>
                <a:moveTo>
                  <a:pt x="9269" y="7247"/>
                </a:moveTo>
                <a:lnTo>
                  <a:pt x="9252" y="7277"/>
                </a:lnTo>
                <a:cubicBezTo>
                  <a:pt x="9249" y="7277"/>
                  <a:pt x="9249" y="7274"/>
                  <a:pt x="9245" y="7274"/>
                </a:cubicBezTo>
                <a:cubicBezTo>
                  <a:pt x="9252" y="7267"/>
                  <a:pt x="9259" y="7260"/>
                  <a:pt x="9265" y="7247"/>
                </a:cubicBezTo>
                <a:close/>
                <a:moveTo>
                  <a:pt x="9127" y="7210"/>
                </a:moveTo>
                <a:lnTo>
                  <a:pt x="9144" y="7213"/>
                </a:lnTo>
                <a:cubicBezTo>
                  <a:pt x="9131" y="7240"/>
                  <a:pt x="9117" y="7263"/>
                  <a:pt x="9104" y="7287"/>
                </a:cubicBezTo>
                <a:lnTo>
                  <a:pt x="9084" y="7277"/>
                </a:lnTo>
                <a:lnTo>
                  <a:pt x="9127" y="7210"/>
                </a:lnTo>
                <a:close/>
                <a:moveTo>
                  <a:pt x="9656" y="7260"/>
                </a:moveTo>
                <a:lnTo>
                  <a:pt x="9679" y="7277"/>
                </a:lnTo>
                <a:lnTo>
                  <a:pt x="9673" y="7287"/>
                </a:lnTo>
                <a:lnTo>
                  <a:pt x="9652" y="7267"/>
                </a:lnTo>
                <a:cubicBezTo>
                  <a:pt x="9652" y="7263"/>
                  <a:pt x="9656" y="7263"/>
                  <a:pt x="9656" y="7260"/>
                </a:cubicBezTo>
                <a:close/>
                <a:moveTo>
                  <a:pt x="9859" y="7272"/>
                </a:moveTo>
                <a:cubicBezTo>
                  <a:pt x="9860" y="7272"/>
                  <a:pt x="9858" y="7283"/>
                  <a:pt x="9858" y="7294"/>
                </a:cubicBezTo>
                <a:lnTo>
                  <a:pt x="9851" y="7287"/>
                </a:lnTo>
                <a:cubicBezTo>
                  <a:pt x="9854" y="7284"/>
                  <a:pt x="9858" y="7277"/>
                  <a:pt x="9858" y="7274"/>
                </a:cubicBezTo>
                <a:cubicBezTo>
                  <a:pt x="9858" y="7272"/>
                  <a:pt x="9859" y="7272"/>
                  <a:pt x="9859" y="7272"/>
                </a:cubicBezTo>
                <a:close/>
                <a:moveTo>
                  <a:pt x="9851" y="7294"/>
                </a:moveTo>
                <a:lnTo>
                  <a:pt x="9848" y="7297"/>
                </a:lnTo>
                <a:cubicBezTo>
                  <a:pt x="9848" y="7294"/>
                  <a:pt x="9848" y="7294"/>
                  <a:pt x="9848" y="7294"/>
                </a:cubicBezTo>
                <a:close/>
                <a:moveTo>
                  <a:pt x="9605" y="7287"/>
                </a:moveTo>
                <a:cubicBezTo>
                  <a:pt x="9609" y="7287"/>
                  <a:pt x="9615" y="7290"/>
                  <a:pt x="9619" y="7294"/>
                </a:cubicBezTo>
                <a:lnTo>
                  <a:pt x="9619" y="7300"/>
                </a:lnTo>
                <a:lnTo>
                  <a:pt x="9605" y="7290"/>
                </a:lnTo>
                <a:cubicBezTo>
                  <a:pt x="9605" y="7287"/>
                  <a:pt x="9605" y="7287"/>
                  <a:pt x="9605" y="7287"/>
                </a:cubicBezTo>
                <a:close/>
                <a:moveTo>
                  <a:pt x="9683" y="7280"/>
                </a:moveTo>
                <a:cubicBezTo>
                  <a:pt x="9689" y="7284"/>
                  <a:pt x="9693" y="7287"/>
                  <a:pt x="9700" y="7294"/>
                </a:cubicBezTo>
                <a:lnTo>
                  <a:pt x="9693" y="7304"/>
                </a:lnTo>
                <a:lnTo>
                  <a:pt x="9676" y="7290"/>
                </a:lnTo>
                <a:lnTo>
                  <a:pt x="9683" y="7280"/>
                </a:lnTo>
                <a:close/>
                <a:moveTo>
                  <a:pt x="9175" y="7223"/>
                </a:moveTo>
                <a:lnTo>
                  <a:pt x="9201" y="7230"/>
                </a:lnTo>
                <a:cubicBezTo>
                  <a:pt x="9181" y="7257"/>
                  <a:pt x="9158" y="7280"/>
                  <a:pt x="9134" y="7307"/>
                </a:cubicBezTo>
                <a:lnTo>
                  <a:pt x="9131" y="7304"/>
                </a:lnTo>
                <a:cubicBezTo>
                  <a:pt x="9141" y="7277"/>
                  <a:pt x="9158" y="7250"/>
                  <a:pt x="9175" y="7223"/>
                </a:cubicBezTo>
                <a:close/>
                <a:moveTo>
                  <a:pt x="9572" y="7307"/>
                </a:moveTo>
                <a:lnTo>
                  <a:pt x="9578" y="7311"/>
                </a:lnTo>
                <a:lnTo>
                  <a:pt x="9572" y="7317"/>
                </a:lnTo>
                <a:cubicBezTo>
                  <a:pt x="9572" y="7317"/>
                  <a:pt x="9568" y="7314"/>
                  <a:pt x="9565" y="7314"/>
                </a:cubicBezTo>
                <a:cubicBezTo>
                  <a:pt x="9568" y="7311"/>
                  <a:pt x="9568" y="7311"/>
                  <a:pt x="9572" y="7307"/>
                </a:cubicBezTo>
                <a:close/>
                <a:moveTo>
                  <a:pt x="9414" y="7317"/>
                </a:moveTo>
                <a:cubicBezTo>
                  <a:pt x="9413" y="7318"/>
                  <a:pt x="9413" y="7319"/>
                  <a:pt x="9412" y="7319"/>
                </a:cubicBezTo>
                <a:lnTo>
                  <a:pt x="9412" y="7319"/>
                </a:lnTo>
                <a:lnTo>
                  <a:pt x="9410" y="7317"/>
                </a:lnTo>
                <a:close/>
                <a:moveTo>
                  <a:pt x="9654" y="7297"/>
                </a:moveTo>
                <a:cubicBezTo>
                  <a:pt x="9656" y="7297"/>
                  <a:pt x="9660" y="7298"/>
                  <a:pt x="9666" y="7300"/>
                </a:cubicBezTo>
                <a:lnTo>
                  <a:pt x="9649" y="7324"/>
                </a:lnTo>
                <a:lnTo>
                  <a:pt x="9646" y="7321"/>
                </a:lnTo>
                <a:cubicBezTo>
                  <a:pt x="9649" y="7308"/>
                  <a:pt x="9650" y="7303"/>
                  <a:pt x="9648" y="7303"/>
                </a:cubicBezTo>
                <a:lnTo>
                  <a:pt x="9648" y="7303"/>
                </a:lnTo>
                <a:cubicBezTo>
                  <a:pt x="9647" y="7303"/>
                  <a:pt x="9644" y="7308"/>
                  <a:pt x="9639" y="7314"/>
                </a:cubicBezTo>
                <a:lnTo>
                  <a:pt x="9642" y="7317"/>
                </a:lnTo>
                <a:lnTo>
                  <a:pt x="9626" y="7307"/>
                </a:lnTo>
                <a:cubicBezTo>
                  <a:pt x="9626" y="7304"/>
                  <a:pt x="9629" y="7300"/>
                  <a:pt x="9632" y="7297"/>
                </a:cubicBezTo>
                <a:cubicBezTo>
                  <a:pt x="9637" y="7299"/>
                  <a:pt x="9640" y="7299"/>
                  <a:pt x="9642" y="7299"/>
                </a:cubicBezTo>
                <a:cubicBezTo>
                  <a:pt x="9648" y="7299"/>
                  <a:pt x="9649" y="7297"/>
                  <a:pt x="9654" y="7297"/>
                </a:cubicBezTo>
                <a:close/>
                <a:moveTo>
                  <a:pt x="9615" y="7321"/>
                </a:moveTo>
                <a:lnTo>
                  <a:pt x="9629" y="7331"/>
                </a:lnTo>
                <a:lnTo>
                  <a:pt x="9629" y="7334"/>
                </a:lnTo>
                <a:lnTo>
                  <a:pt x="9615" y="7321"/>
                </a:lnTo>
                <a:close/>
                <a:moveTo>
                  <a:pt x="9589" y="7314"/>
                </a:moveTo>
                <a:lnTo>
                  <a:pt x="9609" y="7324"/>
                </a:lnTo>
                <a:cubicBezTo>
                  <a:pt x="9612" y="7327"/>
                  <a:pt x="9619" y="7331"/>
                  <a:pt x="9626" y="7334"/>
                </a:cubicBezTo>
                <a:cubicBezTo>
                  <a:pt x="9626" y="7338"/>
                  <a:pt x="9622" y="7341"/>
                  <a:pt x="9619" y="7344"/>
                </a:cubicBezTo>
                <a:cubicBezTo>
                  <a:pt x="9605" y="7338"/>
                  <a:pt x="9595" y="7331"/>
                  <a:pt x="9582" y="7321"/>
                </a:cubicBezTo>
                <a:lnTo>
                  <a:pt x="9589" y="7314"/>
                </a:lnTo>
                <a:close/>
                <a:moveTo>
                  <a:pt x="9232" y="7290"/>
                </a:moveTo>
                <a:lnTo>
                  <a:pt x="9242" y="7294"/>
                </a:lnTo>
                <a:lnTo>
                  <a:pt x="9215" y="7348"/>
                </a:lnTo>
                <a:lnTo>
                  <a:pt x="9198" y="7341"/>
                </a:lnTo>
                <a:cubicBezTo>
                  <a:pt x="9208" y="7324"/>
                  <a:pt x="9222" y="7307"/>
                  <a:pt x="9232" y="7290"/>
                </a:cubicBezTo>
                <a:close/>
                <a:moveTo>
                  <a:pt x="9673" y="7300"/>
                </a:moveTo>
                <a:lnTo>
                  <a:pt x="9689" y="7311"/>
                </a:lnTo>
                <a:cubicBezTo>
                  <a:pt x="9683" y="7324"/>
                  <a:pt x="9679" y="7331"/>
                  <a:pt x="9673" y="7348"/>
                </a:cubicBezTo>
                <a:cubicBezTo>
                  <a:pt x="9669" y="7341"/>
                  <a:pt x="9663" y="7334"/>
                  <a:pt x="9659" y="7331"/>
                </a:cubicBezTo>
                <a:cubicBezTo>
                  <a:pt x="9663" y="7321"/>
                  <a:pt x="9666" y="7311"/>
                  <a:pt x="9669" y="7300"/>
                </a:cubicBezTo>
                <a:close/>
                <a:moveTo>
                  <a:pt x="9639" y="7334"/>
                </a:moveTo>
                <a:lnTo>
                  <a:pt x="9629" y="7351"/>
                </a:lnTo>
                <a:cubicBezTo>
                  <a:pt x="9632" y="7344"/>
                  <a:pt x="9636" y="7341"/>
                  <a:pt x="9636" y="7334"/>
                </a:cubicBezTo>
                <a:close/>
                <a:moveTo>
                  <a:pt x="9740" y="7314"/>
                </a:moveTo>
                <a:cubicBezTo>
                  <a:pt x="9743" y="7317"/>
                  <a:pt x="9747" y="7317"/>
                  <a:pt x="9750" y="7321"/>
                </a:cubicBezTo>
                <a:cubicBezTo>
                  <a:pt x="9753" y="7331"/>
                  <a:pt x="9753" y="7341"/>
                  <a:pt x="9753" y="7351"/>
                </a:cubicBezTo>
                <a:lnTo>
                  <a:pt x="9733" y="7334"/>
                </a:lnTo>
                <a:cubicBezTo>
                  <a:pt x="9733" y="7331"/>
                  <a:pt x="9740" y="7321"/>
                  <a:pt x="9740" y="7314"/>
                </a:cubicBezTo>
                <a:close/>
                <a:moveTo>
                  <a:pt x="9575" y="7327"/>
                </a:moveTo>
                <a:lnTo>
                  <a:pt x="9612" y="7351"/>
                </a:lnTo>
                <a:lnTo>
                  <a:pt x="9612" y="7354"/>
                </a:lnTo>
                <a:lnTo>
                  <a:pt x="9575" y="7331"/>
                </a:lnTo>
                <a:cubicBezTo>
                  <a:pt x="9575" y="7327"/>
                  <a:pt x="9575" y="7327"/>
                  <a:pt x="9575" y="7327"/>
                </a:cubicBezTo>
                <a:close/>
                <a:moveTo>
                  <a:pt x="9733" y="7338"/>
                </a:moveTo>
                <a:lnTo>
                  <a:pt x="9753" y="7354"/>
                </a:lnTo>
                <a:lnTo>
                  <a:pt x="9753" y="7358"/>
                </a:lnTo>
                <a:cubicBezTo>
                  <a:pt x="9749" y="7360"/>
                  <a:pt x="9745" y="7361"/>
                  <a:pt x="9741" y="7361"/>
                </a:cubicBezTo>
                <a:cubicBezTo>
                  <a:pt x="9735" y="7361"/>
                  <a:pt x="9731" y="7355"/>
                  <a:pt x="9733" y="7338"/>
                </a:cubicBezTo>
                <a:close/>
                <a:moveTo>
                  <a:pt x="9982" y="7297"/>
                </a:moveTo>
                <a:cubicBezTo>
                  <a:pt x="10013" y="7334"/>
                  <a:pt x="10039" y="7364"/>
                  <a:pt x="10039" y="7364"/>
                </a:cubicBezTo>
                <a:cubicBezTo>
                  <a:pt x="10039" y="7364"/>
                  <a:pt x="10016" y="7331"/>
                  <a:pt x="9982" y="7297"/>
                </a:cubicBezTo>
                <a:close/>
                <a:moveTo>
                  <a:pt x="9649" y="7341"/>
                </a:moveTo>
                <a:lnTo>
                  <a:pt x="9669" y="7354"/>
                </a:lnTo>
                <a:cubicBezTo>
                  <a:pt x="9669" y="7358"/>
                  <a:pt x="9663" y="7368"/>
                  <a:pt x="9659" y="7371"/>
                </a:cubicBezTo>
                <a:lnTo>
                  <a:pt x="9642" y="7361"/>
                </a:lnTo>
                <a:lnTo>
                  <a:pt x="9649" y="7341"/>
                </a:lnTo>
                <a:close/>
                <a:moveTo>
                  <a:pt x="9525" y="7371"/>
                </a:moveTo>
                <a:lnTo>
                  <a:pt x="9521" y="7378"/>
                </a:lnTo>
                <a:cubicBezTo>
                  <a:pt x="9521" y="7378"/>
                  <a:pt x="9521" y="7375"/>
                  <a:pt x="9521" y="7371"/>
                </a:cubicBezTo>
                <a:close/>
                <a:moveTo>
                  <a:pt x="9306" y="7270"/>
                </a:moveTo>
                <a:lnTo>
                  <a:pt x="9319" y="7277"/>
                </a:lnTo>
                <a:lnTo>
                  <a:pt x="9356" y="7381"/>
                </a:lnTo>
                <a:cubicBezTo>
                  <a:pt x="9350" y="7368"/>
                  <a:pt x="9343" y="7354"/>
                  <a:pt x="9333" y="7344"/>
                </a:cubicBezTo>
                <a:lnTo>
                  <a:pt x="9306" y="7270"/>
                </a:lnTo>
                <a:close/>
                <a:moveTo>
                  <a:pt x="9639" y="7364"/>
                </a:moveTo>
                <a:lnTo>
                  <a:pt x="9659" y="7378"/>
                </a:lnTo>
                <a:lnTo>
                  <a:pt x="9656" y="7385"/>
                </a:lnTo>
                <a:lnTo>
                  <a:pt x="9636" y="7371"/>
                </a:lnTo>
                <a:lnTo>
                  <a:pt x="9639" y="7364"/>
                </a:lnTo>
                <a:close/>
                <a:moveTo>
                  <a:pt x="9935" y="7250"/>
                </a:moveTo>
                <a:cubicBezTo>
                  <a:pt x="9942" y="7257"/>
                  <a:pt x="9949" y="7263"/>
                  <a:pt x="9952" y="7270"/>
                </a:cubicBezTo>
                <a:cubicBezTo>
                  <a:pt x="9955" y="7284"/>
                  <a:pt x="9952" y="7297"/>
                  <a:pt x="9949" y="7311"/>
                </a:cubicBezTo>
                <a:cubicBezTo>
                  <a:pt x="9949" y="7307"/>
                  <a:pt x="9942" y="7304"/>
                  <a:pt x="9945" y="7297"/>
                </a:cubicBezTo>
                <a:lnTo>
                  <a:pt x="9942" y="7294"/>
                </a:lnTo>
                <a:cubicBezTo>
                  <a:pt x="9935" y="7307"/>
                  <a:pt x="9928" y="7314"/>
                  <a:pt x="9922" y="7321"/>
                </a:cubicBezTo>
                <a:cubicBezTo>
                  <a:pt x="9905" y="7341"/>
                  <a:pt x="9888" y="7361"/>
                  <a:pt x="9875" y="7385"/>
                </a:cubicBezTo>
                <a:lnTo>
                  <a:pt x="9864" y="7375"/>
                </a:lnTo>
                <a:cubicBezTo>
                  <a:pt x="9871" y="7358"/>
                  <a:pt x="9878" y="7338"/>
                  <a:pt x="9885" y="7321"/>
                </a:cubicBezTo>
                <a:lnTo>
                  <a:pt x="9881" y="7317"/>
                </a:lnTo>
                <a:lnTo>
                  <a:pt x="9898" y="7331"/>
                </a:lnTo>
                <a:lnTo>
                  <a:pt x="9898" y="7331"/>
                </a:lnTo>
                <a:lnTo>
                  <a:pt x="9881" y="7314"/>
                </a:lnTo>
                <a:cubicBezTo>
                  <a:pt x="9881" y="7311"/>
                  <a:pt x="9881" y="7307"/>
                  <a:pt x="9881" y="7300"/>
                </a:cubicBezTo>
                <a:lnTo>
                  <a:pt x="9888" y="7294"/>
                </a:lnTo>
                <a:lnTo>
                  <a:pt x="9922" y="7321"/>
                </a:lnTo>
                <a:cubicBezTo>
                  <a:pt x="9912" y="7311"/>
                  <a:pt x="9898" y="7300"/>
                  <a:pt x="9891" y="7294"/>
                </a:cubicBezTo>
                <a:lnTo>
                  <a:pt x="9908" y="7274"/>
                </a:lnTo>
                <a:cubicBezTo>
                  <a:pt x="9915" y="7263"/>
                  <a:pt x="9925" y="7257"/>
                  <a:pt x="9935" y="7250"/>
                </a:cubicBezTo>
                <a:close/>
                <a:moveTo>
                  <a:pt x="9555" y="7358"/>
                </a:moveTo>
                <a:lnTo>
                  <a:pt x="9599" y="7378"/>
                </a:lnTo>
                <a:lnTo>
                  <a:pt x="9595" y="7388"/>
                </a:lnTo>
                <a:lnTo>
                  <a:pt x="9551" y="7358"/>
                </a:lnTo>
                <a:close/>
                <a:moveTo>
                  <a:pt x="9629" y="7385"/>
                </a:moveTo>
                <a:lnTo>
                  <a:pt x="9649" y="7395"/>
                </a:lnTo>
                <a:lnTo>
                  <a:pt x="9649" y="7398"/>
                </a:lnTo>
                <a:lnTo>
                  <a:pt x="9629" y="7385"/>
                </a:lnTo>
                <a:close/>
                <a:moveTo>
                  <a:pt x="9626" y="7391"/>
                </a:moveTo>
                <a:lnTo>
                  <a:pt x="9646" y="7405"/>
                </a:lnTo>
                <a:cubicBezTo>
                  <a:pt x="9642" y="7408"/>
                  <a:pt x="9642" y="7412"/>
                  <a:pt x="9639" y="7415"/>
                </a:cubicBezTo>
                <a:lnTo>
                  <a:pt x="9636" y="7415"/>
                </a:lnTo>
                <a:lnTo>
                  <a:pt x="9619" y="7405"/>
                </a:lnTo>
                <a:cubicBezTo>
                  <a:pt x="9622" y="7401"/>
                  <a:pt x="9626" y="7398"/>
                  <a:pt x="9626" y="7391"/>
                </a:cubicBezTo>
                <a:close/>
                <a:moveTo>
                  <a:pt x="9511" y="7364"/>
                </a:moveTo>
                <a:cubicBezTo>
                  <a:pt x="9511" y="7371"/>
                  <a:pt x="9511" y="7381"/>
                  <a:pt x="9511" y="7388"/>
                </a:cubicBezTo>
                <a:lnTo>
                  <a:pt x="9508" y="7391"/>
                </a:lnTo>
                <a:lnTo>
                  <a:pt x="9498" y="7388"/>
                </a:lnTo>
                <a:lnTo>
                  <a:pt x="9501" y="7398"/>
                </a:lnTo>
                <a:cubicBezTo>
                  <a:pt x="9488" y="7417"/>
                  <a:pt x="9477" y="7429"/>
                  <a:pt x="9473" y="7429"/>
                </a:cubicBezTo>
                <a:cubicBezTo>
                  <a:pt x="9469" y="7429"/>
                  <a:pt x="9472" y="7417"/>
                  <a:pt x="9488" y="7385"/>
                </a:cubicBezTo>
                <a:lnTo>
                  <a:pt x="9488" y="7381"/>
                </a:lnTo>
                <a:cubicBezTo>
                  <a:pt x="9491" y="7375"/>
                  <a:pt x="9498" y="7368"/>
                  <a:pt x="9508" y="7364"/>
                </a:cubicBezTo>
                <a:close/>
                <a:moveTo>
                  <a:pt x="9861" y="7378"/>
                </a:moveTo>
                <a:lnTo>
                  <a:pt x="9871" y="7385"/>
                </a:lnTo>
                <a:cubicBezTo>
                  <a:pt x="9861" y="7401"/>
                  <a:pt x="9851" y="7418"/>
                  <a:pt x="9838" y="7445"/>
                </a:cubicBezTo>
                <a:cubicBezTo>
                  <a:pt x="9851" y="7418"/>
                  <a:pt x="9858" y="7401"/>
                  <a:pt x="9864" y="7381"/>
                </a:cubicBezTo>
                <a:lnTo>
                  <a:pt x="9861" y="7378"/>
                </a:lnTo>
                <a:close/>
                <a:moveTo>
                  <a:pt x="9538" y="7378"/>
                </a:moveTo>
                <a:lnTo>
                  <a:pt x="9565" y="7391"/>
                </a:lnTo>
                <a:cubicBezTo>
                  <a:pt x="9539" y="7417"/>
                  <a:pt x="9504" y="7460"/>
                  <a:pt x="9494" y="7460"/>
                </a:cubicBezTo>
                <a:cubicBezTo>
                  <a:pt x="9492" y="7460"/>
                  <a:pt x="9491" y="7458"/>
                  <a:pt x="9491" y="7455"/>
                </a:cubicBezTo>
                <a:cubicBezTo>
                  <a:pt x="9498" y="7442"/>
                  <a:pt x="9501" y="7435"/>
                  <a:pt x="9511" y="7422"/>
                </a:cubicBezTo>
                <a:lnTo>
                  <a:pt x="9508" y="7422"/>
                </a:lnTo>
                <a:lnTo>
                  <a:pt x="9525" y="7398"/>
                </a:lnTo>
                <a:cubicBezTo>
                  <a:pt x="9528" y="7388"/>
                  <a:pt x="9535" y="7381"/>
                  <a:pt x="9538" y="7378"/>
                </a:cubicBezTo>
                <a:close/>
                <a:moveTo>
                  <a:pt x="10049" y="7178"/>
                </a:moveTo>
                <a:cubicBezTo>
                  <a:pt x="10052" y="7178"/>
                  <a:pt x="10050" y="7189"/>
                  <a:pt x="10043" y="7216"/>
                </a:cubicBezTo>
                <a:lnTo>
                  <a:pt x="10026" y="7243"/>
                </a:lnTo>
                <a:cubicBezTo>
                  <a:pt x="10036" y="7314"/>
                  <a:pt x="10120" y="7247"/>
                  <a:pt x="10097" y="7371"/>
                </a:cubicBezTo>
                <a:cubicBezTo>
                  <a:pt x="10095" y="7362"/>
                  <a:pt x="10091" y="7359"/>
                  <a:pt x="10083" y="7359"/>
                </a:cubicBezTo>
                <a:cubicBezTo>
                  <a:pt x="10054" y="7359"/>
                  <a:pt x="9982" y="7420"/>
                  <a:pt x="9912" y="7465"/>
                </a:cubicBezTo>
                <a:lnTo>
                  <a:pt x="9959" y="7401"/>
                </a:lnTo>
                <a:cubicBezTo>
                  <a:pt x="9972" y="7364"/>
                  <a:pt x="9965" y="7348"/>
                  <a:pt x="9959" y="7338"/>
                </a:cubicBezTo>
                <a:lnTo>
                  <a:pt x="9982" y="7297"/>
                </a:lnTo>
                <a:lnTo>
                  <a:pt x="9989" y="7284"/>
                </a:lnTo>
                <a:lnTo>
                  <a:pt x="10009" y="7300"/>
                </a:lnTo>
                <a:cubicBezTo>
                  <a:pt x="10006" y="7297"/>
                  <a:pt x="9996" y="7287"/>
                  <a:pt x="9992" y="7277"/>
                </a:cubicBezTo>
                <a:cubicBezTo>
                  <a:pt x="10017" y="7227"/>
                  <a:pt x="10042" y="7178"/>
                  <a:pt x="10049" y="7178"/>
                </a:cubicBezTo>
                <a:close/>
                <a:moveTo>
                  <a:pt x="10231" y="7403"/>
                </a:moveTo>
                <a:cubicBezTo>
                  <a:pt x="10235" y="7403"/>
                  <a:pt x="10222" y="7423"/>
                  <a:pt x="10201" y="7452"/>
                </a:cubicBezTo>
                <a:lnTo>
                  <a:pt x="10171" y="7472"/>
                </a:lnTo>
                <a:lnTo>
                  <a:pt x="10214" y="7415"/>
                </a:lnTo>
                <a:cubicBezTo>
                  <a:pt x="10223" y="7407"/>
                  <a:pt x="10229" y="7403"/>
                  <a:pt x="10231" y="7403"/>
                </a:cubicBezTo>
                <a:close/>
                <a:moveTo>
                  <a:pt x="9568" y="7391"/>
                </a:moveTo>
                <a:lnTo>
                  <a:pt x="9585" y="7398"/>
                </a:lnTo>
                <a:cubicBezTo>
                  <a:pt x="9561" y="7438"/>
                  <a:pt x="9538" y="7474"/>
                  <a:pt x="9532" y="7474"/>
                </a:cubicBezTo>
                <a:cubicBezTo>
                  <a:pt x="9529" y="7474"/>
                  <a:pt x="9530" y="7465"/>
                  <a:pt x="9538" y="7442"/>
                </a:cubicBezTo>
                <a:lnTo>
                  <a:pt x="9538" y="7438"/>
                </a:lnTo>
                <a:lnTo>
                  <a:pt x="9568" y="7391"/>
                </a:lnTo>
                <a:close/>
                <a:moveTo>
                  <a:pt x="10235" y="7381"/>
                </a:moveTo>
                <a:lnTo>
                  <a:pt x="10161" y="7479"/>
                </a:lnTo>
                <a:cubicBezTo>
                  <a:pt x="10157" y="7482"/>
                  <a:pt x="10154" y="7482"/>
                  <a:pt x="10151" y="7486"/>
                </a:cubicBezTo>
                <a:lnTo>
                  <a:pt x="10235" y="7381"/>
                </a:lnTo>
                <a:close/>
                <a:moveTo>
                  <a:pt x="10218" y="7385"/>
                </a:moveTo>
                <a:lnTo>
                  <a:pt x="10140" y="7492"/>
                </a:lnTo>
                <a:cubicBezTo>
                  <a:pt x="10140" y="7492"/>
                  <a:pt x="10137" y="7492"/>
                  <a:pt x="10134" y="7496"/>
                </a:cubicBezTo>
                <a:cubicBezTo>
                  <a:pt x="10157" y="7459"/>
                  <a:pt x="10188" y="7422"/>
                  <a:pt x="10218" y="7385"/>
                </a:cubicBezTo>
                <a:close/>
                <a:moveTo>
                  <a:pt x="9612" y="7412"/>
                </a:moveTo>
                <a:lnTo>
                  <a:pt x="9632" y="7422"/>
                </a:lnTo>
                <a:cubicBezTo>
                  <a:pt x="9593" y="7470"/>
                  <a:pt x="9561" y="7509"/>
                  <a:pt x="9549" y="7509"/>
                </a:cubicBezTo>
                <a:cubicBezTo>
                  <a:pt x="9549" y="7509"/>
                  <a:pt x="9549" y="7509"/>
                  <a:pt x="9548" y="7509"/>
                </a:cubicBezTo>
                <a:cubicBezTo>
                  <a:pt x="9572" y="7479"/>
                  <a:pt x="9595" y="7449"/>
                  <a:pt x="9612" y="7415"/>
                </a:cubicBezTo>
                <a:lnTo>
                  <a:pt x="9612" y="7412"/>
                </a:lnTo>
                <a:close/>
                <a:moveTo>
                  <a:pt x="9706" y="7465"/>
                </a:moveTo>
                <a:cubicBezTo>
                  <a:pt x="9686" y="7502"/>
                  <a:pt x="9656" y="7550"/>
                  <a:pt x="9632" y="7590"/>
                </a:cubicBezTo>
                <a:lnTo>
                  <a:pt x="9619" y="7580"/>
                </a:lnTo>
                <a:cubicBezTo>
                  <a:pt x="9642" y="7539"/>
                  <a:pt x="9673" y="7502"/>
                  <a:pt x="9706" y="7465"/>
                </a:cubicBezTo>
                <a:close/>
                <a:moveTo>
                  <a:pt x="10363" y="7570"/>
                </a:moveTo>
                <a:lnTo>
                  <a:pt x="10363" y="7570"/>
                </a:lnTo>
                <a:cubicBezTo>
                  <a:pt x="10349" y="7580"/>
                  <a:pt x="10336" y="7587"/>
                  <a:pt x="10319" y="7597"/>
                </a:cubicBezTo>
                <a:lnTo>
                  <a:pt x="10329" y="7583"/>
                </a:lnTo>
                <a:lnTo>
                  <a:pt x="10363" y="7570"/>
                </a:lnTo>
                <a:close/>
                <a:moveTo>
                  <a:pt x="10413" y="7438"/>
                </a:moveTo>
                <a:cubicBezTo>
                  <a:pt x="10332" y="7499"/>
                  <a:pt x="10248" y="7553"/>
                  <a:pt x="10161" y="7603"/>
                </a:cubicBezTo>
                <a:lnTo>
                  <a:pt x="10221" y="7573"/>
                </a:lnTo>
                <a:lnTo>
                  <a:pt x="10161" y="7610"/>
                </a:lnTo>
                <a:cubicBezTo>
                  <a:pt x="10161" y="7607"/>
                  <a:pt x="10161" y="7603"/>
                  <a:pt x="10161" y="7603"/>
                </a:cubicBezTo>
                <a:cubicBezTo>
                  <a:pt x="10231" y="7550"/>
                  <a:pt x="10369" y="7455"/>
                  <a:pt x="10386" y="7449"/>
                </a:cubicBezTo>
                <a:lnTo>
                  <a:pt x="10386" y="7449"/>
                </a:lnTo>
                <a:lnTo>
                  <a:pt x="10218" y="7566"/>
                </a:lnTo>
                <a:cubicBezTo>
                  <a:pt x="10326" y="7499"/>
                  <a:pt x="10282" y="7516"/>
                  <a:pt x="10413" y="7438"/>
                </a:cubicBezTo>
                <a:close/>
                <a:moveTo>
                  <a:pt x="10228" y="7277"/>
                </a:moveTo>
                <a:cubicBezTo>
                  <a:pt x="10174" y="7388"/>
                  <a:pt x="10144" y="7449"/>
                  <a:pt x="10107" y="7509"/>
                </a:cubicBezTo>
                <a:cubicBezTo>
                  <a:pt x="10098" y="7513"/>
                  <a:pt x="10091" y="7516"/>
                  <a:pt x="10084" y="7516"/>
                </a:cubicBezTo>
                <a:cubicBezTo>
                  <a:pt x="10075" y="7516"/>
                  <a:pt x="10068" y="7511"/>
                  <a:pt x="10066" y="7499"/>
                </a:cubicBezTo>
                <a:lnTo>
                  <a:pt x="10063" y="7526"/>
                </a:lnTo>
                <a:cubicBezTo>
                  <a:pt x="10019" y="7590"/>
                  <a:pt x="10000" y="7613"/>
                  <a:pt x="9995" y="7613"/>
                </a:cubicBezTo>
                <a:cubicBezTo>
                  <a:pt x="9982" y="7613"/>
                  <a:pt x="10058" y="7468"/>
                  <a:pt x="10042" y="7468"/>
                </a:cubicBezTo>
                <a:cubicBezTo>
                  <a:pt x="10039" y="7468"/>
                  <a:pt x="10034" y="7473"/>
                  <a:pt x="10025" y="7483"/>
                </a:cubicBezTo>
                <a:lnTo>
                  <a:pt x="10025" y="7483"/>
                </a:lnTo>
                <a:cubicBezTo>
                  <a:pt x="10042" y="7462"/>
                  <a:pt x="10079" y="7405"/>
                  <a:pt x="10097" y="7381"/>
                </a:cubicBezTo>
                <a:lnTo>
                  <a:pt x="10097" y="7381"/>
                </a:lnTo>
                <a:cubicBezTo>
                  <a:pt x="10090" y="7408"/>
                  <a:pt x="10080" y="7435"/>
                  <a:pt x="10070" y="7462"/>
                </a:cubicBezTo>
                <a:cubicBezTo>
                  <a:pt x="10106" y="7401"/>
                  <a:pt x="10120" y="7383"/>
                  <a:pt x="10127" y="7383"/>
                </a:cubicBezTo>
                <a:cubicBezTo>
                  <a:pt x="10135" y="7383"/>
                  <a:pt x="10129" y="7413"/>
                  <a:pt x="10138" y="7413"/>
                </a:cubicBezTo>
                <a:cubicBezTo>
                  <a:pt x="10146" y="7413"/>
                  <a:pt x="10167" y="7385"/>
                  <a:pt x="10228" y="7277"/>
                </a:cubicBezTo>
                <a:close/>
                <a:moveTo>
                  <a:pt x="10326" y="7583"/>
                </a:moveTo>
                <a:lnTo>
                  <a:pt x="10315" y="7597"/>
                </a:lnTo>
                <a:lnTo>
                  <a:pt x="10285" y="7613"/>
                </a:lnTo>
                <a:cubicBezTo>
                  <a:pt x="10289" y="7607"/>
                  <a:pt x="10295" y="7600"/>
                  <a:pt x="10299" y="7593"/>
                </a:cubicBezTo>
                <a:lnTo>
                  <a:pt x="10326" y="7583"/>
                </a:lnTo>
                <a:close/>
                <a:moveTo>
                  <a:pt x="10440" y="7597"/>
                </a:moveTo>
                <a:lnTo>
                  <a:pt x="10440" y="7597"/>
                </a:lnTo>
                <a:cubicBezTo>
                  <a:pt x="10413" y="7603"/>
                  <a:pt x="10393" y="7610"/>
                  <a:pt x="10376" y="7617"/>
                </a:cubicBezTo>
                <a:lnTo>
                  <a:pt x="10376" y="7613"/>
                </a:lnTo>
                <a:cubicBezTo>
                  <a:pt x="10396" y="7607"/>
                  <a:pt x="10416" y="7600"/>
                  <a:pt x="10440" y="7597"/>
                </a:cubicBezTo>
                <a:close/>
                <a:moveTo>
                  <a:pt x="10278" y="7600"/>
                </a:moveTo>
                <a:cubicBezTo>
                  <a:pt x="10275" y="7610"/>
                  <a:pt x="10268" y="7613"/>
                  <a:pt x="10262" y="7624"/>
                </a:cubicBezTo>
                <a:lnTo>
                  <a:pt x="10248" y="7634"/>
                </a:lnTo>
                <a:lnTo>
                  <a:pt x="10248" y="7634"/>
                </a:lnTo>
                <a:lnTo>
                  <a:pt x="10251" y="7630"/>
                </a:lnTo>
                <a:cubicBezTo>
                  <a:pt x="10251" y="7617"/>
                  <a:pt x="10245" y="7617"/>
                  <a:pt x="10241" y="7613"/>
                </a:cubicBezTo>
                <a:lnTo>
                  <a:pt x="10278" y="7600"/>
                </a:lnTo>
                <a:close/>
                <a:moveTo>
                  <a:pt x="10359" y="7617"/>
                </a:moveTo>
                <a:cubicBezTo>
                  <a:pt x="10359" y="7617"/>
                  <a:pt x="10356" y="7624"/>
                  <a:pt x="10356" y="7624"/>
                </a:cubicBezTo>
                <a:cubicBezTo>
                  <a:pt x="10322" y="7634"/>
                  <a:pt x="10302" y="7644"/>
                  <a:pt x="10278" y="7650"/>
                </a:cubicBezTo>
                <a:lnTo>
                  <a:pt x="10289" y="7637"/>
                </a:lnTo>
                <a:cubicBezTo>
                  <a:pt x="10312" y="7630"/>
                  <a:pt x="10336" y="7624"/>
                  <a:pt x="10359" y="7617"/>
                </a:cubicBezTo>
                <a:close/>
                <a:moveTo>
                  <a:pt x="10282" y="7640"/>
                </a:moveTo>
                <a:lnTo>
                  <a:pt x="10272" y="7654"/>
                </a:lnTo>
                <a:lnTo>
                  <a:pt x="10258" y="7657"/>
                </a:lnTo>
                <a:cubicBezTo>
                  <a:pt x="10262" y="7654"/>
                  <a:pt x="10262" y="7650"/>
                  <a:pt x="10265" y="7644"/>
                </a:cubicBezTo>
                <a:lnTo>
                  <a:pt x="10282" y="7640"/>
                </a:lnTo>
                <a:close/>
                <a:moveTo>
                  <a:pt x="10248" y="7650"/>
                </a:moveTo>
                <a:lnTo>
                  <a:pt x="10238" y="7664"/>
                </a:lnTo>
                <a:lnTo>
                  <a:pt x="10218" y="7667"/>
                </a:lnTo>
                <a:cubicBezTo>
                  <a:pt x="10221" y="7664"/>
                  <a:pt x="10225" y="7657"/>
                  <a:pt x="10231" y="7650"/>
                </a:cubicBezTo>
                <a:lnTo>
                  <a:pt x="10231" y="7654"/>
                </a:lnTo>
                <a:lnTo>
                  <a:pt x="10248" y="7650"/>
                </a:lnTo>
                <a:close/>
                <a:moveTo>
                  <a:pt x="10251" y="7681"/>
                </a:moveTo>
                <a:lnTo>
                  <a:pt x="10244" y="7691"/>
                </a:lnTo>
                <a:lnTo>
                  <a:pt x="10244" y="7691"/>
                </a:lnTo>
                <a:cubicBezTo>
                  <a:pt x="10245" y="7689"/>
                  <a:pt x="10246" y="7686"/>
                  <a:pt x="10248" y="7681"/>
                </a:cubicBezTo>
                <a:close/>
                <a:moveTo>
                  <a:pt x="10504" y="7667"/>
                </a:moveTo>
                <a:lnTo>
                  <a:pt x="10477" y="7688"/>
                </a:lnTo>
                <a:lnTo>
                  <a:pt x="10450" y="7694"/>
                </a:lnTo>
                <a:cubicBezTo>
                  <a:pt x="10450" y="7691"/>
                  <a:pt x="10443" y="7691"/>
                  <a:pt x="10450" y="7681"/>
                </a:cubicBezTo>
                <a:cubicBezTo>
                  <a:pt x="10467" y="7674"/>
                  <a:pt x="10484" y="7671"/>
                  <a:pt x="10504" y="7667"/>
                </a:cubicBezTo>
                <a:close/>
                <a:moveTo>
                  <a:pt x="10214" y="7671"/>
                </a:moveTo>
                <a:lnTo>
                  <a:pt x="10214" y="7674"/>
                </a:lnTo>
                <a:cubicBezTo>
                  <a:pt x="10221" y="7674"/>
                  <a:pt x="10225" y="7674"/>
                  <a:pt x="10231" y="7677"/>
                </a:cubicBezTo>
                <a:cubicBezTo>
                  <a:pt x="10221" y="7691"/>
                  <a:pt x="10212" y="7702"/>
                  <a:pt x="10209" y="7702"/>
                </a:cubicBezTo>
                <a:cubicBezTo>
                  <a:pt x="10205" y="7702"/>
                  <a:pt x="10206" y="7693"/>
                  <a:pt x="10214" y="7671"/>
                </a:cubicBezTo>
                <a:close/>
                <a:moveTo>
                  <a:pt x="10437" y="7681"/>
                </a:moveTo>
                <a:lnTo>
                  <a:pt x="10430" y="7701"/>
                </a:lnTo>
                <a:cubicBezTo>
                  <a:pt x="10413" y="7708"/>
                  <a:pt x="10393" y="7711"/>
                  <a:pt x="10376" y="7714"/>
                </a:cubicBezTo>
                <a:lnTo>
                  <a:pt x="10362" y="7714"/>
                </a:lnTo>
                <a:lnTo>
                  <a:pt x="10373" y="7704"/>
                </a:lnTo>
                <a:lnTo>
                  <a:pt x="10389" y="7698"/>
                </a:lnTo>
                <a:cubicBezTo>
                  <a:pt x="10389" y="7704"/>
                  <a:pt x="10389" y="7709"/>
                  <a:pt x="10392" y="7709"/>
                </a:cubicBezTo>
                <a:cubicBezTo>
                  <a:pt x="10394" y="7709"/>
                  <a:pt x="10398" y="7706"/>
                  <a:pt x="10403" y="7701"/>
                </a:cubicBezTo>
                <a:cubicBezTo>
                  <a:pt x="10406" y="7694"/>
                  <a:pt x="10403" y="7698"/>
                  <a:pt x="10403" y="7694"/>
                </a:cubicBezTo>
                <a:lnTo>
                  <a:pt x="10437" y="7681"/>
                </a:lnTo>
                <a:close/>
                <a:moveTo>
                  <a:pt x="10258" y="7681"/>
                </a:moveTo>
                <a:lnTo>
                  <a:pt x="10258" y="7684"/>
                </a:lnTo>
                <a:lnTo>
                  <a:pt x="10265" y="7684"/>
                </a:lnTo>
                <a:cubicBezTo>
                  <a:pt x="10251" y="7698"/>
                  <a:pt x="10238" y="7711"/>
                  <a:pt x="10225" y="7725"/>
                </a:cubicBezTo>
                <a:cubicBezTo>
                  <a:pt x="10231" y="7718"/>
                  <a:pt x="10245" y="7698"/>
                  <a:pt x="10258" y="7681"/>
                </a:cubicBezTo>
                <a:close/>
                <a:moveTo>
                  <a:pt x="10319" y="7698"/>
                </a:moveTo>
                <a:lnTo>
                  <a:pt x="10363" y="7704"/>
                </a:lnTo>
                <a:cubicBezTo>
                  <a:pt x="10349" y="7718"/>
                  <a:pt x="10339" y="7731"/>
                  <a:pt x="10329" y="7745"/>
                </a:cubicBezTo>
                <a:lnTo>
                  <a:pt x="10362" y="7714"/>
                </a:lnTo>
                <a:lnTo>
                  <a:pt x="10362" y="7714"/>
                </a:lnTo>
                <a:cubicBezTo>
                  <a:pt x="10394" y="7715"/>
                  <a:pt x="10406" y="7721"/>
                  <a:pt x="10410" y="7728"/>
                </a:cubicBezTo>
                <a:cubicBezTo>
                  <a:pt x="10400" y="7738"/>
                  <a:pt x="10386" y="7751"/>
                  <a:pt x="10376" y="7765"/>
                </a:cubicBezTo>
                <a:cubicBezTo>
                  <a:pt x="10356" y="7782"/>
                  <a:pt x="10329" y="7795"/>
                  <a:pt x="10295" y="7812"/>
                </a:cubicBezTo>
                <a:cubicBezTo>
                  <a:pt x="10305" y="7788"/>
                  <a:pt x="10319" y="7765"/>
                  <a:pt x="10329" y="7745"/>
                </a:cubicBezTo>
                <a:lnTo>
                  <a:pt x="10329" y="7745"/>
                </a:lnTo>
                <a:cubicBezTo>
                  <a:pt x="10296" y="7783"/>
                  <a:pt x="10261" y="7821"/>
                  <a:pt x="10249" y="7821"/>
                </a:cubicBezTo>
                <a:cubicBezTo>
                  <a:pt x="10244" y="7821"/>
                  <a:pt x="10243" y="7814"/>
                  <a:pt x="10248" y="7799"/>
                </a:cubicBezTo>
                <a:lnTo>
                  <a:pt x="10319" y="7698"/>
                </a:lnTo>
                <a:close/>
                <a:moveTo>
                  <a:pt x="229" y="11904"/>
                </a:moveTo>
                <a:cubicBezTo>
                  <a:pt x="239" y="11914"/>
                  <a:pt x="248" y="11923"/>
                  <a:pt x="256" y="11931"/>
                </a:cubicBezTo>
                <a:lnTo>
                  <a:pt x="256" y="11931"/>
                </a:lnTo>
                <a:cubicBezTo>
                  <a:pt x="248" y="11922"/>
                  <a:pt x="239" y="11913"/>
                  <a:pt x="229" y="11904"/>
                </a:cubicBezTo>
                <a:close/>
                <a:moveTo>
                  <a:pt x="256" y="11931"/>
                </a:moveTo>
                <a:lnTo>
                  <a:pt x="256" y="11931"/>
                </a:lnTo>
                <a:cubicBezTo>
                  <a:pt x="262" y="11936"/>
                  <a:pt x="267" y="11942"/>
                  <a:pt x="272" y="11947"/>
                </a:cubicBezTo>
                <a:lnTo>
                  <a:pt x="272" y="11947"/>
                </a:lnTo>
                <a:cubicBezTo>
                  <a:pt x="267" y="11942"/>
                  <a:pt x="262" y="11937"/>
                  <a:pt x="256" y="11931"/>
                </a:cubicBezTo>
                <a:close/>
                <a:moveTo>
                  <a:pt x="19325" y="14312"/>
                </a:moveTo>
                <a:cubicBezTo>
                  <a:pt x="19325" y="14318"/>
                  <a:pt x="19325" y="14324"/>
                  <a:pt x="19325" y="14331"/>
                </a:cubicBezTo>
                <a:cubicBezTo>
                  <a:pt x="19325" y="14323"/>
                  <a:pt x="19325" y="14317"/>
                  <a:pt x="19325" y="14312"/>
                </a:cubicBezTo>
                <a:close/>
                <a:moveTo>
                  <a:pt x="19200" y="15714"/>
                </a:moveTo>
                <a:lnTo>
                  <a:pt x="19217" y="15798"/>
                </a:lnTo>
                <a:cubicBezTo>
                  <a:pt x="19210" y="15801"/>
                  <a:pt x="19203" y="15804"/>
                  <a:pt x="19197" y="15806"/>
                </a:cubicBezTo>
                <a:lnTo>
                  <a:pt x="19197" y="15806"/>
                </a:lnTo>
                <a:cubicBezTo>
                  <a:pt x="19195" y="15806"/>
                  <a:pt x="19194" y="15805"/>
                  <a:pt x="19193" y="15805"/>
                </a:cubicBezTo>
                <a:lnTo>
                  <a:pt x="19193" y="15805"/>
                </a:lnTo>
                <a:cubicBezTo>
                  <a:pt x="19193" y="15806"/>
                  <a:pt x="19194" y="15806"/>
                  <a:pt x="19194" y="15807"/>
                </a:cubicBezTo>
                <a:lnTo>
                  <a:pt x="19194" y="15807"/>
                </a:lnTo>
                <a:cubicBezTo>
                  <a:pt x="19195" y="15807"/>
                  <a:pt x="19196" y="15806"/>
                  <a:pt x="19197" y="15806"/>
                </a:cubicBezTo>
                <a:lnTo>
                  <a:pt x="19197" y="15806"/>
                </a:lnTo>
                <a:cubicBezTo>
                  <a:pt x="19218" y="15816"/>
                  <a:pt x="19234" y="15861"/>
                  <a:pt x="19251" y="15906"/>
                </a:cubicBezTo>
                <a:cubicBezTo>
                  <a:pt x="19254" y="15822"/>
                  <a:pt x="19321" y="15724"/>
                  <a:pt x="19200" y="15714"/>
                </a:cubicBezTo>
                <a:close/>
                <a:moveTo>
                  <a:pt x="14995" y="21236"/>
                </a:moveTo>
                <a:cubicBezTo>
                  <a:pt x="14979" y="21245"/>
                  <a:pt x="14966" y="21254"/>
                  <a:pt x="14956" y="21264"/>
                </a:cubicBezTo>
                <a:cubicBezTo>
                  <a:pt x="14967" y="21257"/>
                  <a:pt x="14982" y="21247"/>
                  <a:pt x="14995" y="21236"/>
                </a:cubicBezTo>
                <a:close/>
                <a:moveTo>
                  <a:pt x="10285" y="1"/>
                </a:moveTo>
                <a:lnTo>
                  <a:pt x="10285" y="1"/>
                </a:lnTo>
                <a:cubicBezTo>
                  <a:pt x="10100" y="267"/>
                  <a:pt x="9602" y="146"/>
                  <a:pt x="9313" y="385"/>
                </a:cubicBezTo>
                <a:cubicBezTo>
                  <a:pt x="9321" y="362"/>
                  <a:pt x="9341" y="324"/>
                  <a:pt x="9365" y="315"/>
                </a:cubicBezTo>
                <a:lnTo>
                  <a:pt x="9365" y="315"/>
                </a:lnTo>
                <a:cubicBezTo>
                  <a:pt x="9350" y="316"/>
                  <a:pt x="9336" y="317"/>
                  <a:pt x="9322" y="317"/>
                </a:cubicBezTo>
                <a:cubicBezTo>
                  <a:pt x="9178" y="317"/>
                  <a:pt x="9106" y="262"/>
                  <a:pt x="8983" y="253"/>
                </a:cubicBezTo>
                <a:lnTo>
                  <a:pt x="8983" y="253"/>
                </a:lnTo>
                <a:cubicBezTo>
                  <a:pt x="9030" y="479"/>
                  <a:pt x="8781" y="630"/>
                  <a:pt x="8714" y="822"/>
                </a:cubicBezTo>
                <a:cubicBezTo>
                  <a:pt x="8421" y="714"/>
                  <a:pt x="8714" y="519"/>
                  <a:pt x="8569" y="354"/>
                </a:cubicBezTo>
                <a:lnTo>
                  <a:pt x="8569" y="354"/>
                </a:lnTo>
                <a:cubicBezTo>
                  <a:pt x="8646" y="516"/>
                  <a:pt x="8296" y="698"/>
                  <a:pt x="8441" y="802"/>
                </a:cubicBezTo>
                <a:cubicBezTo>
                  <a:pt x="8232" y="762"/>
                  <a:pt x="8286" y="815"/>
                  <a:pt x="8111" y="694"/>
                </a:cubicBezTo>
                <a:lnTo>
                  <a:pt x="8111" y="694"/>
                </a:lnTo>
                <a:cubicBezTo>
                  <a:pt x="8242" y="957"/>
                  <a:pt x="8007" y="822"/>
                  <a:pt x="8000" y="1044"/>
                </a:cubicBezTo>
                <a:cubicBezTo>
                  <a:pt x="7989" y="1045"/>
                  <a:pt x="7979" y="1045"/>
                  <a:pt x="7969" y="1045"/>
                </a:cubicBezTo>
                <a:cubicBezTo>
                  <a:pt x="7824" y="1045"/>
                  <a:pt x="7787" y="977"/>
                  <a:pt x="7746" y="977"/>
                </a:cubicBezTo>
                <a:cubicBezTo>
                  <a:pt x="7721" y="977"/>
                  <a:pt x="7694" y="1003"/>
                  <a:pt x="7640" y="1085"/>
                </a:cubicBezTo>
                <a:cubicBezTo>
                  <a:pt x="7639" y="1085"/>
                  <a:pt x="7638" y="1085"/>
                  <a:pt x="7637" y="1085"/>
                </a:cubicBezTo>
                <a:cubicBezTo>
                  <a:pt x="7490" y="1085"/>
                  <a:pt x="7606" y="866"/>
                  <a:pt x="7606" y="866"/>
                </a:cubicBezTo>
                <a:lnTo>
                  <a:pt x="7606" y="866"/>
                </a:lnTo>
                <a:cubicBezTo>
                  <a:pt x="7391" y="1027"/>
                  <a:pt x="7640" y="1112"/>
                  <a:pt x="7677" y="1246"/>
                </a:cubicBezTo>
                <a:cubicBezTo>
                  <a:pt x="7620" y="1317"/>
                  <a:pt x="7578" y="1342"/>
                  <a:pt x="7543" y="1342"/>
                </a:cubicBezTo>
                <a:cubicBezTo>
                  <a:pt x="7461" y="1342"/>
                  <a:pt x="7420" y="1204"/>
                  <a:pt x="7313" y="1192"/>
                </a:cubicBezTo>
                <a:cubicBezTo>
                  <a:pt x="7206" y="1361"/>
                  <a:pt x="7236" y="1606"/>
                  <a:pt x="7138" y="1687"/>
                </a:cubicBezTo>
                <a:cubicBezTo>
                  <a:pt x="7112" y="1670"/>
                  <a:pt x="7088" y="1647"/>
                  <a:pt x="7071" y="1620"/>
                </a:cubicBezTo>
                <a:lnTo>
                  <a:pt x="7071" y="1620"/>
                </a:lnTo>
                <a:cubicBezTo>
                  <a:pt x="7088" y="1650"/>
                  <a:pt x="7091" y="1684"/>
                  <a:pt x="7081" y="1714"/>
                </a:cubicBezTo>
                <a:cubicBezTo>
                  <a:pt x="7084" y="1713"/>
                  <a:pt x="7086" y="1713"/>
                  <a:pt x="7087" y="1713"/>
                </a:cubicBezTo>
                <a:cubicBezTo>
                  <a:pt x="7107" y="1713"/>
                  <a:pt x="7004" y="1777"/>
                  <a:pt x="6957" y="1808"/>
                </a:cubicBezTo>
                <a:cubicBezTo>
                  <a:pt x="6893" y="1849"/>
                  <a:pt x="6832" y="1892"/>
                  <a:pt x="6778" y="1946"/>
                </a:cubicBezTo>
                <a:cubicBezTo>
                  <a:pt x="6751" y="1970"/>
                  <a:pt x="6728" y="2000"/>
                  <a:pt x="6708" y="2030"/>
                </a:cubicBezTo>
                <a:cubicBezTo>
                  <a:pt x="6691" y="2050"/>
                  <a:pt x="6698" y="2057"/>
                  <a:pt x="6711" y="2061"/>
                </a:cubicBezTo>
                <a:lnTo>
                  <a:pt x="6711" y="2104"/>
                </a:lnTo>
                <a:cubicBezTo>
                  <a:pt x="6704" y="2097"/>
                  <a:pt x="6698" y="2090"/>
                  <a:pt x="6692" y="2082"/>
                </a:cubicBezTo>
                <a:lnTo>
                  <a:pt x="6692" y="2082"/>
                </a:lnTo>
                <a:cubicBezTo>
                  <a:pt x="6743" y="2160"/>
                  <a:pt x="6786" y="2240"/>
                  <a:pt x="6826" y="2323"/>
                </a:cubicBezTo>
                <a:cubicBezTo>
                  <a:pt x="6784" y="2348"/>
                  <a:pt x="6749" y="2437"/>
                  <a:pt x="6698" y="2437"/>
                </a:cubicBezTo>
                <a:cubicBezTo>
                  <a:pt x="6679" y="2437"/>
                  <a:pt x="6658" y="2425"/>
                  <a:pt x="6634" y="2394"/>
                </a:cubicBezTo>
                <a:cubicBezTo>
                  <a:pt x="6698" y="2374"/>
                  <a:pt x="6681" y="2320"/>
                  <a:pt x="6694" y="2266"/>
                </a:cubicBezTo>
                <a:lnTo>
                  <a:pt x="6694" y="2266"/>
                </a:lnTo>
                <a:lnTo>
                  <a:pt x="6610" y="2363"/>
                </a:lnTo>
                <a:cubicBezTo>
                  <a:pt x="6435" y="2212"/>
                  <a:pt x="6745" y="2239"/>
                  <a:pt x="6661" y="2108"/>
                </a:cubicBezTo>
                <a:lnTo>
                  <a:pt x="6661" y="2108"/>
                </a:lnTo>
                <a:cubicBezTo>
                  <a:pt x="6506" y="2232"/>
                  <a:pt x="6311" y="2498"/>
                  <a:pt x="6142" y="2512"/>
                </a:cubicBezTo>
                <a:cubicBezTo>
                  <a:pt x="6028" y="2340"/>
                  <a:pt x="6479" y="2289"/>
                  <a:pt x="6200" y="2219"/>
                </a:cubicBezTo>
                <a:lnTo>
                  <a:pt x="6476" y="2188"/>
                </a:lnTo>
                <a:cubicBezTo>
                  <a:pt x="6169" y="1966"/>
                  <a:pt x="6637" y="2148"/>
                  <a:pt x="6338" y="1902"/>
                </a:cubicBezTo>
                <a:lnTo>
                  <a:pt x="6338" y="1902"/>
                </a:lnTo>
                <a:cubicBezTo>
                  <a:pt x="5977" y="1987"/>
                  <a:pt x="6004" y="2148"/>
                  <a:pt x="5651" y="2256"/>
                </a:cubicBezTo>
                <a:cubicBezTo>
                  <a:pt x="5631" y="2394"/>
                  <a:pt x="5752" y="2394"/>
                  <a:pt x="5732" y="2528"/>
                </a:cubicBezTo>
                <a:cubicBezTo>
                  <a:pt x="5644" y="2638"/>
                  <a:pt x="5560" y="2672"/>
                  <a:pt x="5481" y="2672"/>
                </a:cubicBezTo>
                <a:cubicBezTo>
                  <a:pt x="5342" y="2672"/>
                  <a:pt x="5218" y="2566"/>
                  <a:pt x="5111" y="2566"/>
                </a:cubicBezTo>
                <a:cubicBezTo>
                  <a:pt x="5048" y="2566"/>
                  <a:pt x="4991" y="2603"/>
                  <a:pt x="4941" y="2724"/>
                </a:cubicBezTo>
                <a:cubicBezTo>
                  <a:pt x="4934" y="2892"/>
                  <a:pt x="5052" y="3117"/>
                  <a:pt x="4763" y="3164"/>
                </a:cubicBezTo>
                <a:lnTo>
                  <a:pt x="4699" y="2929"/>
                </a:lnTo>
                <a:lnTo>
                  <a:pt x="4699" y="2929"/>
                </a:lnTo>
                <a:cubicBezTo>
                  <a:pt x="4402" y="3127"/>
                  <a:pt x="4746" y="3309"/>
                  <a:pt x="4372" y="3417"/>
                </a:cubicBezTo>
                <a:cubicBezTo>
                  <a:pt x="4359" y="3310"/>
                  <a:pt x="4517" y="3197"/>
                  <a:pt x="4479" y="3197"/>
                </a:cubicBezTo>
                <a:cubicBezTo>
                  <a:pt x="4477" y="3197"/>
                  <a:pt x="4475" y="3198"/>
                  <a:pt x="4473" y="3198"/>
                </a:cubicBezTo>
                <a:cubicBezTo>
                  <a:pt x="4174" y="3212"/>
                  <a:pt x="4429" y="3407"/>
                  <a:pt x="4295" y="3521"/>
                </a:cubicBezTo>
                <a:lnTo>
                  <a:pt x="4133" y="3397"/>
                </a:lnTo>
                <a:cubicBezTo>
                  <a:pt x="3877" y="3673"/>
                  <a:pt x="3706" y="4063"/>
                  <a:pt x="3484" y="4389"/>
                </a:cubicBezTo>
                <a:cubicBezTo>
                  <a:pt x="3455" y="4343"/>
                  <a:pt x="3448" y="4268"/>
                  <a:pt x="3380" y="4268"/>
                </a:cubicBezTo>
                <a:cubicBezTo>
                  <a:pt x="3368" y="4268"/>
                  <a:pt x="3355" y="4270"/>
                  <a:pt x="3339" y="4275"/>
                </a:cubicBezTo>
                <a:cubicBezTo>
                  <a:pt x="3093" y="4729"/>
                  <a:pt x="2669" y="5120"/>
                  <a:pt x="2316" y="5487"/>
                </a:cubicBezTo>
                <a:lnTo>
                  <a:pt x="2373" y="5736"/>
                </a:lnTo>
                <a:cubicBezTo>
                  <a:pt x="2363" y="5751"/>
                  <a:pt x="2342" y="5760"/>
                  <a:pt x="2320" y="5760"/>
                </a:cubicBezTo>
                <a:cubicBezTo>
                  <a:pt x="2292" y="5760"/>
                  <a:pt x="2263" y="5745"/>
                  <a:pt x="2259" y="5712"/>
                </a:cubicBezTo>
                <a:lnTo>
                  <a:pt x="2259" y="5712"/>
                </a:lnTo>
                <a:cubicBezTo>
                  <a:pt x="2107" y="5847"/>
                  <a:pt x="2350" y="5773"/>
                  <a:pt x="2363" y="5887"/>
                </a:cubicBezTo>
                <a:cubicBezTo>
                  <a:pt x="2345" y="5931"/>
                  <a:pt x="2311" y="5951"/>
                  <a:pt x="2279" y="5951"/>
                </a:cubicBezTo>
                <a:cubicBezTo>
                  <a:pt x="2239" y="5951"/>
                  <a:pt x="2202" y="5923"/>
                  <a:pt x="2195" y="5877"/>
                </a:cubicBezTo>
                <a:cubicBezTo>
                  <a:pt x="2178" y="6099"/>
                  <a:pt x="2138" y="6321"/>
                  <a:pt x="2077" y="6537"/>
                </a:cubicBezTo>
                <a:cubicBezTo>
                  <a:pt x="2002" y="6775"/>
                  <a:pt x="1979" y="6856"/>
                  <a:pt x="1894" y="6856"/>
                </a:cubicBezTo>
                <a:cubicBezTo>
                  <a:pt x="1880" y="6856"/>
                  <a:pt x="1864" y="6854"/>
                  <a:pt x="1845" y="6850"/>
                </a:cubicBezTo>
                <a:lnTo>
                  <a:pt x="1821" y="6799"/>
                </a:lnTo>
                <a:cubicBezTo>
                  <a:pt x="1808" y="6799"/>
                  <a:pt x="1808" y="6799"/>
                  <a:pt x="1794" y="6816"/>
                </a:cubicBezTo>
                <a:cubicBezTo>
                  <a:pt x="1777" y="6839"/>
                  <a:pt x="1764" y="6866"/>
                  <a:pt x="1757" y="6893"/>
                </a:cubicBezTo>
                <a:cubicBezTo>
                  <a:pt x="1744" y="6947"/>
                  <a:pt x="1737" y="7001"/>
                  <a:pt x="1737" y="7058"/>
                </a:cubicBezTo>
                <a:cubicBezTo>
                  <a:pt x="1737" y="7166"/>
                  <a:pt x="1737" y="7267"/>
                  <a:pt x="1592" y="7311"/>
                </a:cubicBezTo>
                <a:lnTo>
                  <a:pt x="1602" y="7250"/>
                </a:lnTo>
                <a:lnTo>
                  <a:pt x="1602" y="7250"/>
                </a:lnTo>
                <a:cubicBezTo>
                  <a:pt x="1114" y="7664"/>
                  <a:pt x="909" y="8327"/>
                  <a:pt x="485" y="8670"/>
                </a:cubicBezTo>
                <a:cubicBezTo>
                  <a:pt x="586" y="8761"/>
                  <a:pt x="505" y="8896"/>
                  <a:pt x="438" y="9030"/>
                </a:cubicBezTo>
                <a:cubicBezTo>
                  <a:pt x="377" y="9168"/>
                  <a:pt x="340" y="9313"/>
                  <a:pt x="505" y="9374"/>
                </a:cubicBezTo>
                <a:cubicBezTo>
                  <a:pt x="246" y="9680"/>
                  <a:pt x="213" y="9565"/>
                  <a:pt x="24" y="10080"/>
                </a:cubicBezTo>
                <a:cubicBezTo>
                  <a:pt x="1" y="10222"/>
                  <a:pt x="229" y="10306"/>
                  <a:pt x="260" y="10471"/>
                </a:cubicBezTo>
                <a:lnTo>
                  <a:pt x="75" y="10474"/>
                </a:lnTo>
                <a:cubicBezTo>
                  <a:pt x="138" y="10551"/>
                  <a:pt x="209" y="10629"/>
                  <a:pt x="276" y="10703"/>
                </a:cubicBezTo>
                <a:lnTo>
                  <a:pt x="64" y="10838"/>
                </a:lnTo>
                <a:lnTo>
                  <a:pt x="122" y="10996"/>
                </a:lnTo>
                <a:cubicBezTo>
                  <a:pt x="128" y="10933"/>
                  <a:pt x="193" y="10858"/>
                  <a:pt x="246" y="10858"/>
                </a:cubicBezTo>
                <a:cubicBezTo>
                  <a:pt x="247" y="10858"/>
                  <a:pt x="248" y="10858"/>
                  <a:pt x="250" y="10858"/>
                </a:cubicBezTo>
                <a:cubicBezTo>
                  <a:pt x="340" y="11093"/>
                  <a:pt x="213" y="11474"/>
                  <a:pt x="115" y="11507"/>
                </a:cubicBezTo>
                <a:cubicBezTo>
                  <a:pt x="213" y="11692"/>
                  <a:pt x="320" y="11871"/>
                  <a:pt x="425" y="12042"/>
                </a:cubicBezTo>
                <a:cubicBezTo>
                  <a:pt x="419" y="12043"/>
                  <a:pt x="414" y="12044"/>
                  <a:pt x="409" y="12044"/>
                </a:cubicBezTo>
                <a:cubicBezTo>
                  <a:pt x="357" y="12044"/>
                  <a:pt x="316" y="11995"/>
                  <a:pt x="272" y="11947"/>
                </a:cubicBezTo>
                <a:lnTo>
                  <a:pt x="272" y="11947"/>
                </a:lnTo>
                <a:cubicBezTo>
                  <a:pt x="446" y="12142"/>
                  <a:pt x="74" y="12039"/>
                  <a:pt x="324" y="12248"/>
                </a:cubicBezTo>
                <a:cubicBezTo>
                  <a:pt x="336" y="12222"/>
                  <a:pt x="361" y="12216"/>
                  <a:pt x="388" y="12216"/>
                </a:cubicBezTo>
                <a:cubicBezTo>
                  <a:pt x="413" y="12216"/>
                  <a:pt x="440" y="12222"/>
                  <a:pt x="459" y="12222"/>
                </a:cubicBezTo>
                <a:cubicBezTo>
                  <a:pt x="464" y="12222"/>
                  <a:pt x="468" y="12221"/>
                  <a:pt x="472" y="12221"/>
                </a:cubicBezTo>
                <a:lnTo>
                  <a:pt x="472" y="12221"/>
                </a:lnTo>
                <a:cubicBezTo>
                  <a:pt x="414" y="12396"/>
                  <a:pt x="549" y="12705"/>
                  <a:pt x="714" y="12894"/>
                </a:cubicBezTo>
                <a:lnTo>
                  <a:pt x="579" y="12911"/>
                </a:lnTo>
                <a:cubicBezTo>
                  <a:pt x="758" y="13331"/>
                  <a:pt x="1128" y="13671"/>
                  <a:pt x="1438" y="14038"/>
                </a:cubicBezTo>
                <a:cubicBezTo>
                  <a:pt x="1387" y="13907"/>
                  <a:pt x="1482" y="13813"/>
                  <a:pt x="1577" y="13813"/>
                </a:cubicBezTo>
                <a:cubicBezTo>
                  <a:pt x="1609" y="13813"/>
                  <a:pt x="1640" y="13824"/>
                  <a:pt x="1666" y="13846"/>
                </a:cubicBezTo>
                <a:lnTo>
                  <a:pt x="1555" y="14018"/>
                </a:lnTo>
                <a:cubicBezTo>
                  <a:pt x="1684" y="14003"/>
                  <a:pt x="1554" y="13891"/>
                  <a:pt x="1684" y="13891"/>
                </a:cubicBezTo>
                <a:cubicBezTo>
                  <a:pt x="1700" y="13891"/>
                  <a:pt x="1719" y="13893"/>
                  <a:pt x="1744" y="13897"/>
                </a:cubicBezTo>
                <a:cubicBezTo>
                  <a:pt x="1827" y="14016"/>
                  <a:pt x="1695" y="14103"/>
                  <a:pt x="1586" y="14103"/>
                </a:cubicBezTo>
                <a:cubicBezTo>
                  <a:pt x="1572" y="14103"/>
                  <a:pt x="1558" y="14102"/>
                  <a:pt x="1545" y="14099"/>
                </a:cubicBezTo>
                <a:lnTo>
                  <a:pt x="1545" y="14099"/>
                </a:lnTo>
                <a:lnTo>
                  <a:pt x="1730" y="14200"/>
                </a:lnTo>
                <a:cubicBezTo>
                  <a:pt x="1697" y="14247"/>
                  <a:pt x="1639" y="14233"/>
                  <a:pt x="1579" y="14274"/>
                </a:cubicBezTo>
                <a:cubicBezTo>
                  <a:pt x="1582" y="14273"/>
                  <a:pt x="1586" y="14273"/>
                  <a:pt x="1589" y="14273"/>
                </a:cubicBezTo>
                <a:cubicBezTo>
                  <a:pt x="1709" y="14273"/>
                  <a:pt x="1680" y="14609"/>
                  <a:pt x="1862" y="14609"/>
                </a:cubicBezTo>
                <a:cubicBezTo>
                  <a:pt x="1876" y="14609"/>
                  <a:pt x="1890" y="14607"/>
                  <a:pt x="1905" y="14603"/>
                </a:cubicBezTo>
                <a:lnTo>
                  <a:pt x="1905" y="14603"/>
                </a:lnTo>
                <a:lnTo>
                  <a:pt x="1872" y="14651"/>
                </a:lnTo>
                <a:cubicBezTo>
                  <a:pt x="2175" y="14974"/>
                  <a:pt x="2363" y="15068"/>
                  <a:pt x="2622" y="15314"/>
                </a:cubicBezTo>
                <a:cubicBezTo>
                  <a:pt x="2663" y="15276"/>
                  <a:pt x="2698" y="15264"/>
                  <a:pt x="2733" y="15264"/>
                </a:cubicBezTo>
                <a:cubicBezTo>
                  <a:pt x="2794" y="15264"/>
                  <a:pt x="2855" y="15301"/>
                  <a:pt x="2943" y="15301"/>
                </a:cubicBezTo>
                <a:cubicBezTo>
                  <a:pt x="2958" y="15301"/>
                  <a:pt x="2975" y="15299"/>
                  <a:pt x="2992" y="15297"/>
                </a:cubicBezTo>
                <a:cubicBezTo>
                  <a:pt x="3140" y="15515"/>
                  <a:pt x="3262" y="15815"/>
                  <a:pt x="3511" y="16014"/>
                </a:cubicBezTo>
                <a:cubicBezTo>
                  <a:pt x="3560" y="16033"/>
                  <a:pt x="3594" y="16041"/>
                  <a:pt x="3620" y="16041"/>
                </a:cubicBezTo>
                <a:cubicBezTo>
                  <a:pt x="3706" y="16041"/>
                  <a:pt x="3684" y="15951"/>
                  <a:pt x="3793" y="15943"/>
                </a:cubicBezTo>
                <a:lnTo>
                  <a:pt x="3793" y="15943"/>
                </a:lnTo>
                <a:cubicBezTo>
                  <a:pt x="3708" y="16063"/>
                  <a:pt x="3919" y="16245"/>
                  <a:pt x="3784" y="16245"/>
                </a:cubicBezTo>
                <a:cubicBezTo>
                  <a:pt x="3776" y="16245"/>
                  <a:pt x="3765" y="16244"/>
                  <a:pt x="3753" y="16242"/>
                </a:cubicBezTo>
                <a:lnTo>
                  <a:pt x="3753" y="16242"/>
                </a:lnTo>
                <a:cubicBezTo>
                  <a:pt x="4056" y="16471"/>
                  <a:pt x="4143" y="16535"/>
                  <a:pt x="4588" y="16747"/>
                </a:cubicBezTo>
                <a:cubicBezTo>
                  <a:pt x="4588" y="16666"/>
                  <a:pt x="4561" y="16606"/>
                  <a:pt x="4614" y="16586"/>
                </a:cubicBezTo>
                <a:cubicBezTo>
                  <a:pt x="4699" y="16623"/>
                  <a:pt x="4729" y="16757"/>
                  <a:pt x="4672" y="16808"/>
                </a:cubicBezTo>
                <a:lnTo>
                  <a:pt x="4645" y="16808"/>
                </a:lnTo>
                <a:cubicBezTo>
                  <a:pt x="5194" y="16961"/>
                  <a:pt x="5358" y="17905"/>
                  <a:pt x="5887" y="17915"/>
                </a:cubicBezTo>
                <a:lnTo>
                  <a:pt x="5873" y="17915"/>
                </a:lnTo>
                <a:lnTo>
                  <a:pt x="6334" y="18033"/>
                </a:lnTo>
                <a:cubicBezTo>
                  <a:pt x="6489" y="18171"/>
                  <a:pt x="6169" y="18056"/>
                  <a:pt x="6243" y="18221"/>
                </a:cubicBezTo>
                <a:cubicBezTo>
                  <a:pt x="6782" y="18278"/>
                  <a:pt x="6859" y="18669"/>
                  <a:pt x="7287" y="18736"/>
                </a:cubicBezTo>
                <a:cubicBezTo>
                  <a:pt x="7320" y="19285"/>
                  <a:pt x="8246" y="19254"/>
                  <a:pt x="8478" y="19699"/>
                </a:cubicBezTo>
                <a:lnTo>
                  <a:pt x="8505" y="19594"/>
                </a:lnTo>
                <a:cubicBezTo>
                  <a:pt x="8522" y="19589"/>
                  <a:pt x="8537" y="19587"/>
                  <a:pt x="8549" y="19587"/>
                </a:cubicBezTo>
                <a:cubicBezTo>
                  <a:pt x="8638" y="19587"/>
                  <a:pt x="8603" y="19712"/>
                  <a:pt x="8656" y="19763"/>
                </a:cubicBezTo>
                <a:cubicBezTo>
                  <a:pt x="8683" y="19685"/>
                  <a:pt x="8592" y="19625"/>
                  <a:pt x="8680" y="19604"/>
                </a:cubicBezTo>
                <a:lnTo>
                  <a:pt x="8680" y="19604"/>
                </a:lnTo>
                <a:cubicBezTo>
                  <a:pt x="9541" y="19907"/>
                  <a:pt x="10315" y="20543"/>
                  <a:pt x="11187" y="20947"/>
                </a:cubicBezTo>
                <a:cubicBezTo>
                  <a:pt x="11222" y="20962"/>
                  <a:pt x="11253" y="20969"/>
                  <a:pt x="11282" y="20969"/>
                </a:cubicBezTo>
                <a:cubicBezTo>
                  <a:pt x="11454" y="20969"/>
                  <a:pt x="11533" y="20742"/>
                  <a:pt x="11678" y="20742"/>
                </a:cubicBezTo>
                <a:cubicBezTo>
                  <a:pt x="11732" y="20742"/>
                  <a:pt x="11796" y="20774"/>
                  <a:pt x="11877" y="20863"/>
                </a:cubicBezTo>
                <a:lnTo>
                  <a:pt x="11702" y="21014"/>
                </a:lnTo>
                <a:cubicBezTo>
                  <a:pt x="11714" y="21014"/>
                  <a:pt x="11727" y="21014"/>
                  <a:pt x="11739" y="21014"/>
                </a:cubicBezTo>
                <a:cubicBezTo>
                  <a:pt x="12263" y="21014"/>
                  <a:pt x="12871" y="21279"/>
                  <a:pt x="13466" y="21279"/>
                </a:cubicBezTo>
                <a:cubicBezTo>
                  <a:pt x="13631" y="21279"/>
                  <a:pt x="13796" y="21259"/>
                  <a:pt x="13957" y="21206"/>
                </a:cubicBezTo>
                <a:lnTo>
                  <a:pt x="13957" y="21206"/>
                </a:lnTo>
                <a:cubicBezTo>
                  <a:pt x="13914" y="21255"/>
                  <a:pt x="13913" y="21311"/>
                  <a:pt x="13845" y="21311"/>
                </a:cubicBezTo>
                <a:cubicBezTo>
                  <a:pt x="13843" y="21311"/>
                  <a:pt x="13841" y="21311"/>
                  <a:pt x="13839" y="21311"/>
                </a:cubicBezTo>
                <a:lnTo>
                  <a:pt x="13839" y="21311"/>
                </a:lnTo>
                <a:cubicBezTo>
                  <a:pt x="13884" y="21351"/>
                  <a:pt x="13948" y="21367"/>
                  <a:pt x="14018" y="21367"/>
                </a:cubicBezTo>
                <a:cubicBezTo>
                  <a:pt x="14206" y="21367"/>
                  <a:pt x="14433" y="21250"/>
                  <a:pt x="14421" y="21169"/>
                </a:cubicBezTo>
                <a:cubicBezTo>
                  <a:pt x="14423" y="21169"/>
                  <a:pt x="14425" y="21169"/>
                  <a:pt x="14427" y="21169"/>
                </a:cubicBezTo>
                <a:cubicBezTo>
                  <a:pt x="14537" y="21169"/>
                  <a:pt x="14463" y="21271"/>
                  <a:pt x="14539" y="21317"/>
                </a:cubicBezTo>
                <a:cubicBezTo>
                  <a:pt x="14554" y="21322"/>
                  <a:pt x="14569" y="21324"/>
                  <a:pt x="14585" y="21324"/>
                </a:cubicBezTo>
                <a:cubicBezTo>
                  <a:pt x="14720" y="21324"/>
                  <a:pt x="14858" y="21163"/>
                  <a:pt x="14957" y="21163"/>
                </a:cubicBezTo>
                <a:cubicBezTo>
                  <a:pt x="14979" y="21163"/>
                  <a:pt x="14999" y="21171"/>
                  <a:pt x="15017" y="21189"/>
                </a:cubicBezTo>
                <a:cubicBezTo>
                  <a:pt x="15029" y="21202"/>
                  <a:pt x="15014" y="21220"/>
                  <a:pt x="14995" y="21236"/>
                </a:cubicBezTo>
                <a:lnTo>
                  <a:pt x="14995" y="21236"/>
                </a:lnTo>
                <a:cubicBezTo>
                  <a:pt x="15124" y="21168"/>
                  <a:pt x="15422" y="21141"/>
                  <a:pt x="15296" y="21025"/>
                </a:cubicBezTo>
                <a:cubicBezTo>
                  <a:pt x="15589" y="21025"/>
                  <a:pt x="15777" y="20786"/>
                  <a:pt x="16020" y="20786"/>
                </a:cubicBezTo>
                <a:cubicBezTo>
                  <a:pt x="16070" y="20560"/>
                  <a:pt x="16498" y="20661"/>
                  <a:pt x="16407" y="20399"/>
                </a:cubicBezTo>
                <a:lnTo>
                  <a:pt x="16407" y="20399"/>
                </a:lnTo>
                <a:cubicBezTo>
                  <a:pt x="16436" y="20464"/>
                  <a:pt x="16487" y="20490"/>
                  <a:pt x="16547" y="20490"/>
                </a:cubicBezTo>
                <a:cubicBezTo>
                  <a:pt x="16718" y="20490"/>
                  <a:pt x="16964" y="20277"/>
                  <a:pt x="17006" y="20116"/>
                </a:cubicBezTo>
                <a:cubicBezTo>
                  <a:pt x="17006" y="20153"/>
                  <a:pt x="17030" y="20160"/>
                  <a:pt x="17061" y="20160"/>
                </a:cubicBezTo>
                <a:cubicBezTo>
                  <a:pt x="17077" y="20160"/>
                  <a:pt x="17095" y="20158"/>
                  <a:pt x="17113" y="20158"/>
                </a:cubicBezTo>
                <a:cubicBezTo>
                  <a:pt x="17152" y="20158"/>
                  <a:pt x="17188" y="20167"/>
                  <a:pt x="17194" y="20224"/>
                </a:cubicBezTo>
                <a:cubicBezTo>
                  <a:pt x="17363" y="20102"/>
                  <a:pt x="17464" y="19924"/>
                  <a:pt x="17349" y="19850"/>
                </a:cubicBezTo>
                <a:cubicBezTo>
                  <a:pt x="17598" y="19850"/>
                  <a:pt x="17696" y="19665"/>
                  <a:pt x="17766" y="19503"/>
                </a:cubicBezTo>
                <a:cubicBezTo>
                  <a:pt x="17834" y="19365"/>
                  <a:pt x="17889" y="19247"/>
                  <a:pt x="18051" y="19247"/>
                </a:cubicBezTo>
                <a:cubicBezTo>
                  <a:pt x="18074" y="19247"/>
                  <a:pt x="18099" y="19249"/>
                  <a:pt x="18126" y="19254"/>
                </a:cubicBezTo>
                <a:cubicBezTo>
                  <a:pt x="18376" y="18733"/>
                  <a:pt x="18557" y="18188"/>
                  <a:pt x="18675" y="17626"/>
                </a:cubicBezTo>
                <a:cubicBezTo>
                  <a:pt x="18796" y="17676"/>
                  <a:pt x="18756" y="17821"/>
                  <a:pt x="18712" y="17962"/>
                </a:cubicBezTo>
                <a:cubicBezTo>
                  <a:pt x="18658" y="18093"/>
                  <a:pt x="18608" y="18225"/>
                  <a:pt x="18739" y="18275"/>
                </a:cubicBezTo>
                <a:cubicBezTo>
                  <a:pt x="18870" y="17747"/>
                  <a:pt x="18719" y="17390"/>
                  <a:pt x="18901" y="16976"/>
                </a:cubicBezTo>
                <a:cubicBezTo>
                  <a:pt x="18914" y="16953"/>
                  <a:pt x="18926" y="16943"/>
                  <a:pt x="18937" y="16943"/>
                </a:cubicBezTo>
                <a:cubicBezTo>
                  <a:pt x="18979" y="16943"/>
                  <a:pt x="19005" y="17078"/>
                  <a:pt x="19032" y="17121"/>
                </a:cubicBezTo>
                <a:cubicBezTo>
                  <a:pt x="19045" y="16640"/>
                  <a:pt x="19263" y="16244"/>
                  <a:pt x="19194" y="15807"/>
                </a:cubicBezTo>
                <a:lnTo>
                  <a:pt x="19194" y="15807"/>
                </a:lnTo>
                <a:cubicBezTo>
                  <a:pt x="19184" y="15809"/>
                  <a:pt x="19175" y="15810"/>
                  <a:pt x="19166" y="15810"/>
                </a:cubicBezTo>
                <a:cubicBezTo>
                  <a:pt x="19013" y="15810"/>
                  <a:pt x="18914" y="15470"/>
                  <a:pt x="18832" y="15404"/>
                </a:cubicBezTo>
                <a:lnTo>
                  <a:pt x="18832" y="15404"/>
                </a:lnTo>
                <a:cubicBezTo>
                  <a:pt x="18870" y="15424"/>
                  <a:pt x="18901" y="15432"/>
                  <a:pt x="18926" y="15432"/>
                </a:cubicBezTo>
                <a:cubicBezTo>
                  <a:pt x="19059" y="15432"/>
                  <a:pt x="19041" y="15208"/>
                  <a:pt x="19183" y="15208"/>
                </a:cubicBezTo>
                <a:cubicBezTo>
                  <a:pt x="19226" y="15208"/>
                  <a:pt x="19284" y="15229"/>
                  <a:pt x="19365" y="15283"/>
                </a:cubicBezTo>
                <a:cubicBezTo>
                  <a:pt x="19348" y="15231"/>
                  <a:pt x="19303" y="15155"/>
                  <a:pt x="19222" y="15155"/>
                </a:cubicBezTo>
                <a:cubicBezTo>
                  <a:pt x="19220" y="15155"/>
                  <a:pt x="19219" y="15155"/>
                  <a:pt x="19217" y="15155"/>
                </a:cubicBezTo>
                <a:cubicBezTo>
                  <a:pt x="19235" y="15116"/>
                  <a:pt x="19258" y="15092"/>
                  <a:pt x="19287" y="15092"/>
                </a:cubicBezTo>
                <a:cubicBezTo>
                  <a:pt x="19313" y="15092"/>
                  <a:pt x="19344" y="15110"/>
                  <a:pt x="19382" y="15152"/>
                </a:cubicBezTo>
                <a:cubicBezTo>
                  <a:pt x="19355" y="14852"/>
                  <a:pt x="19214" y="14943"/>
                  <a:pt x="19244" y="14681"/>
                </a:cubicBezTo>
                <a:lnTo>
                  <a:pt x="19244" y="14681"/>
                </a:lnTo>
                <a:cubicBezTo>
                  <a:pt x="19301" y="14688"/>
                  <a:pt x="19318" y="14741"/>
                  <a:pt x="19385" y="14778"/>
                </a:cubicBezTo>
                <a:cubicBezTo>
                  <a:pt x="19284" y="14630"/>
                  <a:pt x="19183" y="14489"/>
                  <a:pt x="19247" y="14274"/>
                </a:cubicBezTo>
                <a:lnTo>
                  <a:pt x="19247" y="14274"/>
                </a:lnTo>
                <a:cubicBezTo>
                  <a:pt x="19280" y="14286"/>
                  <a:pt x="19321" y="14271"/>
                  <a:pt x="19325" y="14312"/>
                </a:cubicBezTo>
                <a:lnTo>
                  <a:pt x="19325" y="14312"/>
                </a:lnTo>
                <a:cubicBezTo>
                  <a:pt x="19326" y="13938"/>
                  <a:pt x="19061" y="13664"/>
                  <a:pt x="19176" y="13261"/>
                </a:cubicBezTo>
                <a:lnTo>
                  <a:pt x="19176" y="13261"/>
                </a:lnTo>
                <a:cubicBezTo>
                  <a:pt x="19225" y="13285"/>
                  <a:pt x="19258" y="13295"/>
                  <a:pt x="19281" y="13295"/>
                </a:cubicBezTo>
                <a:cubicBezTo>
                  <a:pt x="19379" y="13295"/>
                  <a:pt x="19303" y="13118"/>
                  <a:pt x="19483" y="13099"/>
                </a:cubicBezTo>
                <a:lnTo>
                  <a:pt x="19412" y="12874"/>
                </a:lnTo>
                <a:lnTo>
                  <a:pt x="19308" y="12964"/>
                </a:lnTo>
                <a:cubicBezTo>
                  <a:pt x="19311" y="12766"/>
                  <a:pt x="19143" y="12601"/>
                  <a:pt x="19210" y="12429"/>
                </a:cubicBezTo>
                <a:lnTo>
                  <a:pt x="19210" y="12429"/>
                </a:lnTo>
                <a:lnTo>
                  <a:pt x="19304" y="12571"/>
                </a:lnTo>
                <a:lnTo>
                  <a:pt x="19247" y="12207"/>
                </a:lnTo>
                <a:lnTo>
                  <a:pt x="19173" y="12416"/>
                </a:lnTo>
                <a:cubicBezTo>
                  <a:pt x="19120" y="12334"/>
                  <a:pt x="19062" y="12328"/>
                  <a:pt x="19016" y="12328"/>
                </a:cubicBezTo>
                <a:cubicBezTo>
                  <a:pt x="19008" y="12328"/>
                  <a:pt x="19000" y="12328"/>
                  <a:pt x="18993" y="12328"/>
                </a:cubicBezTo>
                <a:cubicBezTo>
                  <a:pt x="18944" y="12328"/>
                  <a:pt x="18917" y="12320"/>
                  <a:pt x="18941" y="12190"/>
                </a:cubicBezTo>
                <a:lnTo>
                  <a:pt x="18941" y="12190"/>
                </a:lnTo>
                <a:cubicBezTo>
                  <a:pt x="18943" y="12195"/>
                  <a:pt x="18945" y="12198"/>
                  <a:pt x="18947" y="12198"/>
                </a:cubicBezTo>
                <a:cubicBezTo>
                  <a:pt x="18963" y="12198"/>
                  <a:pt x="18946" y="11982"/>
                  <a:pt x="19059" y="11921"/>
                </a:cubicBezTo>
                <a:cubicBezTo>
                  <a:pt x="18981" y="11844"/>
                  <a:pt x="18880" y="11729"/>
                  <a:pt x="19008" y="11645"/>
                </a:cubicBezTo>
                <a:cubicBezTo>
                  <a:pt x="19089" y="11645"/>
                  <a:pt x="19234" y="11743"/>
                  <a:pt x="19284" y="11743"/>
                </a:cubicBezTo>
                <a:cubicBezTo>
                  <a:pt x="19111" y="11697"/>
                  <a:pt x="19411" y="11369"/>
                  <a:pt x="19305" y="11193"/>
                </a:cubicBezTo>
                <a:lnTo>
                  <a:pt x="19305" y="11193"/>
                </a:lnTo>
                <a:cubicBezTo>
                  <a:pt x="19339" y="11238"/>
                  <a:pt x="19391" y="11270"/>
                  <a:pt x="19449" y="11282"/>
                </a:cubicBezTo>
                <a:lnTo>
                  <a:pt x="19348" y="11144"/>
                </a:lnTo>
                <a:cubicBezTo>
                  <a:pt x="19393" y="11111"/>
                  <a:pt x="19423" y="11095"/>
                  <a:pt x="19453" y="11095"/>
                </a:cubicBezTo>
                <a:cubicBezTo>
                  <a:pt x="19478" y="11095"/>
                  <a:pt x="19504" y="11107"/>
                  <a:pt x="19540" y="11130"/>
                </a:cubicBezTo>
                <a:cubicBezTo>
                  <a:pt x="19681" y="10885"/>
                  <a:pt x="19261" y="11107"/>
                  <a:pt x="19483" y="10844"/>
                </a:cubicBezTo>
                <a:lnTo>
                  <a:pt x="19483" y="10844"/>
                </a:lnTo>
                <a:cubicBezTo>
                  <a:pt x="19486" y="10871"/>
                  <a:pt x="19510" y="10868"/>
                  <a:pt x="19516" y="10928"/>
                </a:cubicBezTo>
                <a:cubicBezTo>
                  <a:pt x="19675" y="10626"/>
                  <a:pt x="19641" y="10292"/>
                  <a:pt x="19776" y="10013"/>
                </a:cubicBezTo>
                <a:cubicBezTo>
                  <a:pt x="19789" y="10011"/>
                  <a:pt x="19801" y="10010"/>
                  <a:pt x="19812" y="10010"/>
                </a:cubicBezTo>
                <a:cubicBezTo>
                  <a:pt x="19976" y="10010"/>
                  <a:pt x="19817" y="10242"/>
                  <a:pt x="19932" y="10242"/>
                </a:cubicBezTo>
                <a:cubicBezTo>
                  <a:pt x="19944" y="10242"/>
                  <a:pt x="19957" y="10240"/>
                  <a:pt x="19974" y="10235"/>
                </a:cubicBezTo>
                <a:cubicBezTo>
                  <a:pt x="20021" y="9764"/>
                  <a:pt x="19903" y="9266"/>
                  <a:pt x="19934" y="8845"/>
                </a:cubicBezTo>
                <a:lnTo>
                  <a:pt x="19934" y="8845"/>
                </a:lnTo>
                <a:lnTo>
                  <a:pt x="19907" y="8926"/>
                </a:lnTo>
                <a:cubicBezTo>
                  <a:pt x="19596" y="8866"/>
                  <a:pt x="20062" y="8610"/>
                  <a:pt x="19917" y="8392"/>
                </a:cubicBezTo>
                <a:lnTo>
                  <a:pt x="19917" y="8392"/>
                </a:lnTo>
                <a:cubicBezTo>
                  <a:pt x="19943" y="8426"/>
                  <a:pt x="20024" y="8440"/>
                  <a:pt x="20053" y="8440"/>
                </a:cubicBezTo>
                <a:cubicBezTo>
                  <a:pt x="20063" y="8440"/>
                  <a:pt x="20067" y="8438"/>
                  <a:pt x="20058" y="8435"/>
                </a:cubicBezTo>
                <a:cubicBezTo>
                  <a:pt x="20065" y="8132"/>
                  <a:pt x="19917" y="7822"/>
                  <a:pt x="19712" y="7425"/>
                </a:cubicBezTo>
                <a:lnTo>
                  <a:pt x="19712" y="7425"/>
                </a:lnTo>
                <a:lnTo>
                  <a:pt x="19806" y="7459"/>
                </a:lnTo>
                <a:cubicBezTo>
                  <a:pt x="19826" y="7274"/>
                  <a:pt x="19715" y="7008"/>
                  <a:pt x="19695" y="6813"/>
                </a:cubicBezTo>
                <a:cubicBezTo>
                  <a:pt x="19635" y="6794"/>
                  <a:pt x="19601" y="6742"/>
                  <a:pt x="19558" y="6742"/>
                </a:cubicBezTo>
                <a:cubicBezTo>
                  <a:pt x="19538" y="6742"/>
                  <a:pt x="19516" y="6753"/>
                  <a:pt x="19489" y="6786"/>
                </a:cubicBezTo>
                <a:cubicBezTo>
                  <a:pt x="19587" y="6442"/>
                  <a:pt x="19412" y="6203"/>
                  <a:pt x="19237" y="5998"/>
                </a:cubicBezTo>
                <a:cubicBezTo>
                  <a:pt x="19035" y="5803"/>
                  <a:pt x="18840" y="5635"/>
                  <a:pt x="18867" y="5312"/>
                </a:cubicBezTo>
                <a:lnTo>
                  <a:pt x="18867" y="5312"/>
                </a:lnTo>
                <a:cubicBezTo>
                  <a:pt x="18890" y="5346"/>
                  <a:pt x="18945" y="5373"/>
                  <a:pt x="18970" y="5373"/>
                </a:cubicBezTo>
                <a:cubicBezTo>
                  <a:pt x="18981" y="5373"/>
                  <a:pt x="18985" y="5368"/>
                  <a:pt x="18978" y="5355"/>
                </a:cubicBezTo>
                <a:cubicBezTo>
                  <a:pt x="18880" y="5241"/>
                  <a:pt x="18776" y="5137"/>
                  <a:pt x="18665" y="5042"/>
                </a:cubicBezTo>
                <a:cubicBezTo>
                  <a:pt x="18574" y="5150"/>
                  <a:pt x="18631" y="5137"/>
                  <a:pt x="18601" y="5268"/>
                </a:cubicBezTo>
                <a:cubicBezTo>
                  <a:pt x="18598" y="5268"/>
                  <a:pt x="18594" y="5268"/>
                  <a:pt x="18591" y="5268"/>
                </a:cubicBezTo>
                <a:cubicBezTo>
                  <a:pt x="18483" y="5268"/>
                  <a:pt x="18383" y="5218"/>
                  <a:pt x="18315" y="5137"/>
                </a:cubicBezTo>
                <a:lnTo>
                  <a:pt x="18315" y="5137"/>
                </a:lnTo>
                <a:cubicBezTo>
                  <a:pt x="18346" y="5152"/>
                  <a:pt x="18372" y="5159"/>
                  <a:pt x="18393" y="5159"/>
                </a:cubicBezTo>
                <a:cubicBezTo>
                  <a:pt x="18500" y="5159"/>
                  <a:pt x="18492" y="4986"/>
                  <a:pt x="18500" y="4891"/>
                </a:cubicBezTo>
                <a:lnTo>
                  <a:pt x="18500" y="4891"/>
                </a:lnTo>
                <a:cubicBezTo>
                  <a:pt x="18473" y="4928"/>
                  <a:pt x="18419" y="4931"/>
                  <a:pt x="18392" y="4965"/>
                </a:cubicBezTo>
                <a:cubicBezTo>
                  <a:pt x="18408" y="4870"/>
                  <a:pt x="18395" y="4841"/>
                  <a:pt x="18366" y="4841"/>
                </a:cubicBezTo>
                <a:cubicBezTo>
                  <a:pt x="18326" y="4841"/>
                  <a:pt x="18255" y="4899"/>
                  <a:pt x="18195" y="4899"/>
                </a:cubicBezTo>
                <a:cubicBezTo>
                  <a:pt x="18152" y="4899"/>
                  <a:pt x="18115" y="4870"/>
                  <a:pt x="18100" y="4770"/>
                </a:cubicBezTo>
                <a:lnTo>
                  <a:pt x="18164" y="4736"/>
                </a:lnTo>
                <a:cubicBezTo>
                  <a:pt x="18063" y="4672"/>
                  <a:pt x="17918" y="4665"/>
                  <a:pt x="17851" y="4568"/>
                </a:cubicBezTo>
                <a:cubicBezTo>
                  <a:pt x="17877" y="4523"/>
                  <a:pt x="17900" y="4509"/>
                  <a:pt x="17923" y="4509"/>
                </a:cubicBezTo>
                <a:cubicBezTo>
                  <a:pt x="17958" y="4509"/>
                  <a:pt x="17992" y="4543"/>
                  <a:pt x="18034" y="4543"/>
                </a:cubicBezTo>
                <a:cubicBezTo>
                  <a:pt x="18051" y="4543"/>
                  <a:pt x="18069" y="4537"/>
                  <a:pt x="18089" y="4521"/>
                </a:cubicBezTo>
                <a:cubicBezTo>
                  <a:pt x="17965" y="4400"/>
                  <a:pt x="17642" y="4487"/>
                  <a:pt x="17649" y="4265"/>
                </a:cubicBezTo>
                <a:lnTo>
                  <a:pt x="17649" y="4265"/>
                </a:lnTo>
                <a:cubicBezTo>
                  <a:pt x="17729" y="4285"/>
                  <a:pt x="17800" y="4359"/>
                  <a:pt x="17884" y="4383"/>
                </a:cubicBezTo>
                <a:cubicBezTo>
                  <a:pt x="17901" y="4130"/>
                  <a:pt x="17851" y="4147"/>
                  <a:pt x="17787" y="4036"/>
                </a:cubicBezTo>
                <a:lnTo>
                  <a:pt x="17787" y="4036"/>
                </a:lnTo>
                <a:lnTo>
                  <a:pt x="17790" y="4046"/>
                </a:lnTo>
                <a:cubicBezTo>
                  <a:pt x="17746" y="3955"/>
                  <a:pt x="17692" y="3868"/>
                  <a:pt x="17635" y="3784"/>
                </a:cubicBezTo>
                <a:lnTo>
                  <a:pt x="17635" y="3784"/>
                </a:lnTo>
                <a:lnTo>
                  <a:pt x="17659" y="3868"/>
                </a:lnTo>
                <a:cubicBezTo>
                  <a:pt x="17582" y="3896"/>
                  <a:pt x="17520" y="3908"/>
                  <a:pt x="17469" y="3908"/>
                </a:cubicBezTo>
                <a:cubicBezTo>
                  <a:pt x="17228" y="3908"/>
                  <a:pt x="17206" y="3655"/>
                  <a:pt x="16913" y="3655"/>
                </a:cubicBezTo>
                <a:cubicBezTo>
                  <a:pt x="16906" y="3655"/>
                  <a:pt x="16898" y="3655"/>
                  <a:pt x="16891" y="3655"/>
                </a:cubicBezTo>
                <a:lnTo>
                  <a:pt x="16891" y="3655"/>
                </a:lnTo>
                <a:cubicBezTo>
                  <a:pt x="17252" y="3638"/>
                  <a:pt x="17013" y="3571"/>
                  <a:pt x="17140" y="3447"/>
                </a:cubicBezTo>
                <a:cubicBezTo>
                  <a:pt x="17117" y="3360"/>
                  <a:pt x="17063" y="3238"/>
                  <a:pt x="17120" y="3222"/>
                </a:cubicBezTo>
                <a:lnTo>
                  <a:pt x="17120" y="3222"/>
                </a:lnTo>
                <a:cubicBezTo>
                  <a:pt x="17108" y="3224"/>
                  <a:pt x="17097" y="3225"/>
                  <a:pt x="17086" y="3225"/>
                </a:cubicBezTo>
                <a:cubicBezTo>
                  <a:pt x="16943" y="3225"/>
                  <a:pt x="16970" y="3042"/>
                  <a:pt x="16784" y="3042"/>
                </a:cubicBezTo>
                <a:cubicBezTo>
                  <a:pt x="16763" y="3042"/>
                  <a:pt x="16738" y="3044"/>
                  <a:pt x="16710" y="3050"/>
                </a:cubicBezTo>
                <a:cubicBezTo>
                  <a:pt x="16737" y="2996"/>
                  <a:pt x="16592" y="2956"/>
                  <a:pt x="16703" y="2858"/>
                </a:cubicBezTo>
                <a:cubicBezTo>
                  <a:pt x="16675" y="2847"/>
                  <a:pt x="16655" y="2842"/>
                  <a:pt x="16641" y="2842"/>
                </a:cubicBezTo>
                <a:cubicBezTo>
                  <a:pt x="16572" y="2842"/>
                  <a:pt x="16671" y="2973"/>
                  <a:pt x="16626" y="3013"/>
                </a:cubicBezTo>
                <a:cubicBezTo>
                  <a:pt x="16309" y="3010"/>
                  <a:pt x="16217" y="2476"/>
                  <a:pt x="15765" y="2476"/>
                </a:cubicBezTo>
                <a:cubicBezTo>
                  <a:pt x="15751" y="2476"/>
                  <a:pt x="15738" y="2477"/>
                  <a:pt x="15724" y="2478"/>
                </a:cubicBezTo>
                <a:cubicBezTo>
                  <a:pt x="15646" y="2460"/>
                  <a:pt x="15578" y="2453"/>
                  <a:pt x="15515" y="2453"/>
                </a:cubicBezTo>
                <a:cubicBezTo>
                  <a:pt x="15335" y="2453"/>
                  <a:pt x="15200" y="2509"/>
                  <a:pt x="15020" y="2509"/>
                </a:cubicBezTo>
                <a:cubicBezTo>
                  <a:pt x="15009" y="2509"/>
                  <a:pt x="14998" y="2509"/>
                  <a:pt x="14987" y="2508"/>
                </a:cubicBezTo>
                <a:cubicBezTo>
                  <a:pt x="14963" y="2495"/>
                  <a:pt x="14936" y="2481"/>
                  <a:pt x="14909" y="2468"/>
                </a:cubicBezTo>
                <a:cubicBezTo>
                  <a:pt x="14913" y="2377"/>
                  <a:pt x="15077" y="2353"/>
                  <a:pt x="15077" y="2353"/>
                </a:cubicBezTo>
                <a:cubicBezTo>
                  <a:pt x="14960" y="2202"/>
                  <a:pt x="14835" y="2158"/>
                  <a:pt x="14664" y="2151"/>
                </a:cubicBezTo>
                <a:cubicBezTo>
                  <a:pt x="14714" y="2118"/>
                  <a:pt x="14701" y="2067"/>
                  <a:pt x="14684" y="1983"/>
                </a:cubicBezTo>
                <a:cubicBezTo>
                  <a:pt x="14672" y="1980"/>
                  <a:pt x="14662" y="1978"/>
                  <a:pt x="14652" y="1978"/>
                </a:cubicBezTo>
                <a:cubicBezTo>
                  <a:pt x="14579" y="1978"/>
                  <a:pt x="14537" y="2055"/>
                  <a:pt x="14479" y="2055"/>
                </a:cubicBezTo>
                <a:cubicBezTo>
                  <a:pt x="14455" y="2055"/>
                  <a:pt x="14428" y="2041"/>
                  <a:pt x="14394" y="2003"/>
                </a:cubicBezTo>
                <a:cubicBezTo>
                  <a:pt x="14445" y="1953"/>
                  <a:pt x="14519" y="1872"/>
                  <a:pt x="14603" y="1835"/>
                </a:cubicBezTo>
                <a:cubicBezTo>
                  <a:pt x="14592" y="1835"/>
                  <a:pt x="14581" y="1834"/>
                  <a:pt x="14570" y="1834"/>
                </a:cubicBezTo>
                <a:cubicBezTo>
                  <a:pt x="14425" y="1834"/>
                  <a:pt x="14269" y="1869"/>
                  <a:pt x="14125" y="1869"/>
                </a:cubicBezTo>
                <a:cubicBezTo>
                  <a:pt x="14114" y="1869"/>
                  <a:pt x="14102" y="1869"/>
                  <a:pt x="14091" y="1869"/>
                </a:cubicBezTo>
                <a:cubicBezTo>
                  <a:pt x="14088" y="1758"/>
                  <a:pt x="14233" y="1758"/>
                  <a:pt x="14310" y="1717"/>
                </a:cubicBezTo>
                <a:cubicBezTo>
                  <a:pt x="14215" y="1707"/>
                  <a:pt x="14093" y="1685"/>
                  <a:pt x="13984" y="1685"/>
                </a:cubicBezTo>
                <a:cubicBezTo>
                  <a:pt x="13882" y="1685"/>
                  <a:pt x="13790" y="1704"/>
                  <a:pt x="13741" y="1771"/>
                </a:cubicBezTo>
                <a:cubicBezTo>
                  <a:pt x="13764" y="1791"/>
                  <a:pt x="13785" y="1815"/>
                  <a:pt x="13807" y="1839"/>
                </a:cubicBezTo>
                <a:lnTo>
                  <a:pt x="13807" y="1839"/>
                </a:lnTo>
                <a:cubicBezTo>
                  <a:pt x="13800" y="1798"/>
                  <a:pt x="13854" y="1718"/>
                  <a:pt x="13896" y="1711"/>
                </a:cubicBezTo>
                <a:cubicBezTo>
                  <a:pt x="13922" y="1702"/>
                  <a:pt x="13944" y="1698"/>
                  <a:pt x="13963" y="1698"/>
                </a:cubicBezTo>
                <a:cubicBezTo>
                  <a:pt x="14082" y="1698"/>
                  <a:pt x="14083" y="1850"/>
                  <a:pt x="14071" y="1899"/>
                </a:cubicBezTo>
                <a:lnTo>
                  <a:pt x="13953" y="1896"/>
                </a:lnTo>
                <a:lnTo>
                  <a:pt x="13953" y="1896"/>
                </a:lnTo>
                <a:cubicBezTo>
                  <a:pt x="13949" y="2062"/>
                  <a:pt x="14042" y="2096"/>
                  <a:pt x="14165" y="2096"/>
                </a:cubicBezTo>
                <a:cubicBezTo>
                  <a:pt x="14254" y="2096"/>
                  <a:pt x="14358" y="2078"/>
                  <a:pt x="14450" y="2078"/>
                </a:cubicBezTo>
                <a:cubicBezTo>
                  <a:pt x="14505" y="2078"/>
                  <a:pt x="14555" y="2084"/>
                  <a:pt x="14596" y="2104"/>
                </a:cubicBezTo>
                <a:lnTo>
                  <a:pt x="14448" y="2262"/>
                </a:lnTo>
                <a:cubicBezTo>
                  <a:pt x="13930" y="2040"/>
                  <a:pt x="13395" y="1865"/>
                  <a:pt x="12846" y="1731"/>
                </a:cubicBezTo>
                <a:lnTo>
                  <a:pt x="12826" y="1721"/>
                </a:lnTo>
                <a:cubicBezTo>
                  <a:pt x="12903" y="1620"/>
                  <a:pt x="12988" y="1525"/>
                  <a:pt x="13035" y="1418"/>
                </a:cubicBezTo>
                <a:lnTo>
                  <a:pt x="13085" y="1334"/>
                </a:lnTo>
                <a:lnTo>
                  <a:pt x="13058" y="1337"/>
                </a:lnTo>
                <a:cubicBezTo>
                  <a:pt x="13078" y="1239"/>
                  <a:pt x="13058" y="1132"/>
                  <a:pt x="12971" y="997"/>
                </a:cubicBezTo>
                <a:lnTo>
                  <a:pt x="12658" y="1024"/>
                </a:lnTo>
                <a:lnTo>
                  <a:pt x="12641" y="866"/>
                </a:lnTo>
                <a:lnTo>
                  <a:pt x="12843" y="960"/>
                </a:lnTo>
                <a:cubicBezTo>
                  <a:pt x="12815" y="872"/>
                  <a:pt x="12768" y="847"/>
                  <a:pt x="12714" y="847"/>
                </a:cubicBezTo>
                <a:cubicBezTo>
                  <a:pt x="12663" y="847"/>
                  <a:pt x="12606" y="868"/>
                  <a:pt x="12550" y="883"/>
                </a:cubicBezTo>
                <a:cubicBezTo>
                  <a:pt x="12564" y="822"/>
                  <a:pt x="12550" y="755"/>
                  <a:pt x="12513" y="701"/>
                </a:cubicBezTo>
                <a:cubicBezTo>
                  <a:pt x="12395" y="745"/>
                  <a:pt x="12277" y="792"/>
                  <a:pt x="12166" y="839"/>
                </a:cubicBezTo>
                <a:cubicBezTo>
                  <a:pt x="12176" y="725"/>
                  <a:pt x="12358" y="687"/>
                  <a:pt x="12217" y="563"/>
                </a:cubicBezTo>
                <a:lnTo>
                  <a:pt x="12217" y="563"/>
                </a:lnTo>
                <a:cubicBezTo>
                  <a:pt x="12059" y="627"/>
                  <a:pt x="12234" y="829"/>
                  <a:pt x="12015" y="829"/>
                </a:cubicBezTo>
                <a:cubicBezTo>
                  <a:pt x="11957" y="697"/>
                  <a:pt x="11993" y="617"/>
                  <a:pt x="11913" y="617"/>
                </a:cubicBezTo>
                <a:cubicBezTo>
                  <a:pt x="11894" y="617"/>
                  <a:pt x="11870" y="621"/>
                  <a:pt x="11837" y="630"/>
                </a:cubicBezTo>
                <a:cubicBezTo>
                  <a:pt x="11840" y="563"/>
                  <a:pt x="11876" y="532"/>
                  <a:pt x="11936" y="519"/>
                </a:cubicBezTo>
                <a:lnTo>
                  <a:pt x="11936" y="519"/>
                </a:lnTo>
                <a:cubicBezTo>
                  <a:pt x="11920" y="521"/>
                  <a:pt x="11905" y="522"/>
                  <a:pt x="11889" y="522"/>
                </a:cubicBezTo>
                <a:cubicBezTo>
                  <a:pt x="11805" y="522"/>
                  <a:pt x="11716" y="498"/>
                  <a:pt x="11638" y="498"/>
                </a:cubicBezTo>
                <a:cubicBezTo>
                  <a:pt x="11581" y="498"/>
                  <a:pt x="11529" y="511"/>
                  <a:pt x="11490" y="556"/>
                </a:cubicBezTo>
                <a:cubicBezTo>
                  <a:pt x="11402" y="364"/>
                  <a:pt x="11036" y="482"/>
                  <a:pt x="11103" y="233"/>
                </a:cubicBezTo>
                <a:lnTo>
                  <a:pt x="11103" y="233"/>
                </a:lnTo>
                <a:cubicBezTo>
                  <a:pt x="11047" y="279"/>
                  <a:pt x="10833" y="385"/>
                  <a:pt x="10707" y="385"/>
                </a:cubicBezTo>
                <a:cubicBezTo>
                  <a:pt x="10703" y="385"/>
                  <a:pt x="10699" y="385"/>
                  <a:pt x="10696" y="385"/>
                </a:cubicBezTo>
                <a:cubicBezTo>
                  <a:pt x="10968" y="95"/>
                  <a:pt x="10214" y="317"/>
                  <a:pt x="1028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807125" y="2479713"/>
            <a:ext cx="2522610" cy="2358272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"/>
          <p:cNvSpPr/>
          <p:nvPr/>
        </p:nvSpPr>
        <p:spPr>
          <a:xfrm rot="4025233">
            <a:off x="5887126" y="-608186"/>
            <a:ext cx="2899339" cy="2710458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2"/>
          <p:cNvSpPr/>
          <p:nvPr/>
        </p:nvSpPr>
        <p:spPr>
          <a:xfrm rot="6300053">
            <a:off x="7890185" y="-538982"/>
            <a:ext cx="900625" cy="1209243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" name="Google Shape;40;p2"/>
          <p:cNvGrpSpPr/>
          <p:nvPr/>
        </p:nvGrpSpPr>
        <p:grpSpPr>
          <a:xfrm>
            <a:off x="5680394" y="1347936"/>
            <a:ext cx="5075081" cy="1984668"/>
            <a:chOff x="3468250" y="1882875"/>
            <a:chExt cx="992875" cy="388275"/>
          </a:xfrm>
        </p:grpSpPr>
        <p:sp>
          <p:nvSpPr>
            <p:cNvPr id="41" name="Google Shape;41;p2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" name="Google Shape;58;p2"/>
          <p:cNvGrpSpPr/>
          <p:nvPr/>
        </p:nvGrpSpPr>
        <p:grpSpPr>
          <a:xfrm>
            <a:off x="1121032" y="-40932"/>
            <a:ext cx="2259622" cy="1781094"/>
            <a:chOff x="1025550" y="238100"/>
            <a:chExt cx="1159375" cy="913850"/>
          </a:xfrm>
        </p:grpSpPr>
        <p:sp>
          <p:nvSpPr>
            <p:cNvPr id="59" name="Google Shape;59;p2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Google Shape;64;p2"/>
          <p:cNvSpPr txBox="1"/>
          <p:nvPr>
            <p:ph type="ctrTitle"/>
          </p:nvPr>
        </p:nvSpPr>
        <p:spPr>
          <a:xfrm>
            <a:off x="785925" y="2423900"/>
            <a:ext cx="6021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5" name="Google Shape;65;p2"/>
          <p:cNvSpPr txBox="1"/>
          <p:nvPr>
            <p:ph idx="1" type="subTitle"/>
          </p:nvPr>
        </p:nvSpPr>
        <p:spPr>
          <a:xfrm>
            <a:off x="5935200" y="594075"/>
            <a:ext cx="24888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"/>
          <p:cNvSpPr txBox="1"/>
          <p:nvPr>
            <p:ph hasCustomPrompt="1" type="title"/>
          </p:nvPr>
        </p:nvSpPr>
        <p:spPr>
          <a:xfrm>
            <a:off x="2386200" y="809725"/>
            <a:ext cx="4371600" cy="91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0" name="Google Shape;250;p11"/>
          <p:cNvSpPr txBox="1"/>
          <p:nvPr>
            <p:ph idx="1" type="subTitle"/>
          </p:nvPr>
        </p:nvSpPr>
        <p:spPr>
          <a:xfrm>
            <a:off x="2897250" y="1560288"/>
            <a:ext cx="33495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51" name="Google Shape;251;p11"/>
          <p:cNvSpPr txBox="1"/>
          <p:nvPr>
            <p:ph hasCustomPrompt="1" idx="2" type="title"/>
          </p:nvPr>
        </p:nvSpPr>
        <p:spPr>
          <a:xfrm>
            <a:off x="3616950" y="2119505"/>
            <a:ext cx="1910100" cy="91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5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2" name="Google Shape;252;p11"/>
          <p:cNvSpPr txBox="1"/>
          <p:nvPr>
            <p:ph idx="3" type="subTitle"/>
          </p:nvPr>
        </p:nvSpPr>
        <p:spPr>
          <a:xfrm>
            <a:off x="3122650" y="2871585"/>
            <a:ext cx="28986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53" name="Google Shape;253;p11"/>
          <p:cNvSpPr txBox="1"/>
          <p:nvPr>
            <p:ph hasCustomPrompt="1" idx="4" type="title"/>
          </p:nvPr>
        </p:nvSpPr>
        <p:spPr>
          <a:xfrm>
            <a:off x="3122700" y="3222690"/>
            <a:ext cx="2898600" cy="91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54" name="Google Shape;254;p11"/>
          <p:cNvSpPr txBox="1"/>
          <p:nvPr>
            <p:ph idx="5" type="subTitle"/>
          </p:nvPr>
        </p:nvSpPr>
        <p:spPr>
          <a:xfrm>
            <a:off x="3477900" y="3972084"/>
            <a:ext cx="21882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4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2"/>
          <p:cNvSpPr txBox="1"/>
          <p:nvPr>
            <p:ph type="ctrTitle"/>
          </p:nvPr>
        </p:nvSpPr>
        <p:spPr>
          <a:xfrm>
            <a:off x="627777" y="2655075"/>
            <a:ext cx="2463000" cy="85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24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57" name="Google Shape;257;p12"/>
          <p:cNvSpPr txBox="1"/>
          <p:nvPr>
            <p:ph idx="1" type="subTitle"/>
          </p:nvPr>
        </p:nvSpPr>
        <p:spPr>
          <a:xfrm>
            <a:off x="627777" y="3354825"/>
            <a:ext cx="24630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58" name="Google Shape;258;p12"/>
          <p:cNvSpPr txBox="1"/>
          <p:nvPr>
            <p:ph hasCustomPrompt="1" idx="2" type="title"/>
          </p:nvPr>
        </p:nvSpPr>
        <p:spPr>
          <a:xfrm>
            <a:off x="4022626" y="2102613"/>
            <a:ext cx="1098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b="1" sz="4800">
                <a:solidFill>
                  <a:srgbClr val="FFFFFF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59" name="Google Shape;259;p12"/>
          <p:cNvSpPr txBox="1"/>
          <p:nvPr>
            <p:ph idx="3" type="ctrTitle"/>
          </p:nvPr>
        </p:nvSpPr>
        <p:spPr>
          <a:xfrm>
            <a:off x="6052682" y="2655225"/>
            <a:ext cx="2463000" cy="85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24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0" name="Google Shape;260;p12"/>
          <p:cNvSpPr txBox="1"/>
          <p:nvPr>
            <p:ph idx="4" type="subTitle"/>
          </p:nvPr>
        </p:nvSpPr>
        <p:spPr>
          <a:xfrm>
            <a:off x="6052682" y="3354829"/>
            <a:ext cx="24630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1" name="Google Shape;261;p12"/>
          <p:cNvSpPr txBox="1"/>
          <p:nvPr>
            <p:ph hasCustomPrompt="1" idx="5" type="title"/>
          </p:nvPr>
        </p:nvSpPr>
        <p:spPr>
          <a:xfrm>
            <a:off x="1309978" y="1441595"/>
            <a:ext cx="1098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b="1" sz="4800">
                <a:solidFill>
                  <a:srgbClr val="FFFFFF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62" name="Google Shape;262;p12"/>
          <p:cNvSpPr txBox="1"/>
          <p:nvPr>
            <p:ph idx="6" type="ctrTitle"/>
          </p:nvPr>
        </p:nvSpPr>
        <p:spPr>
          <a:xfrm>
            <a:off x="3340426" y="3324821"/>
            <a:ext cx="2463000" cy="85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24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 sz="12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3" name="Google Shape;263;p12"/>
          <p:cNvSpPr txBox="1"/>
          <p:nvPr>
            <p:ph idx="7" type="subTitle"/>
          </p:nvPr>
        </p:nvSpPr>
        <p:spPr>
          <a:xfrm>
            <a:off x="3340426" y="4024525"/>
            <a:ext cx="2463000" cy="5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None/>
              <a:defRPr sz="1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264" name="Google Shape;264;p12"/>
          <p:cNvSpPr txBox="1"/>
          <p:nvPr>
            <p:ph hasCustomPrompt="1" idx="8" type="title"/>
          </p:nvPr>
        </p:nvSpPr>
        <p:spPr>
          <a:xfrm>
            <a:off x="6734882" y="1441595"/>
            <a:ext cx="10986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None/>
              <a:defRPr b="1" sz="4800">
                <a:solidFill>
                  <a:srgbClr val="FFFFFF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Fira Sans Extra Condensed Medium"/>
              <a:buNone/>
              <a:defRPr sz="5000">
                <a:solidFill>
                  <a:srgbClr val="000000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grpSp>
        <p:nvGrpSpPr>
          <p:cNvPr id="265" name="Google Shape;265;p12"/>
          <p:cNvGrpSpPr/>
          <p:nvPr/>
        </p:nvGrpSpPr>
        <p:grpSpPr>
          <a:xfrm>
            <a:off x="8490006" y="808367"/>
            <a:ext cx="1189567" cy="806097"/>
            <a:chOff x="5747016" y="722653"/>
            <a:chExt cx="558771" cy="378627"/>
          </a:xfrm>
        </p:grpSpPr>
        <p:sp>
          <p:nvSpPr>
            <p:cNvPr id="266" name="Google Shape;266;p12"/>
            <p:cNvSpPr/>
            <p:nvPr/>
          </p:nvSpPr>
          <p:spPr>
            <a:xfrm>
              <a:off x="6072948" y="938800"/>
              <a:ext cx="117603" cy="44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6199509" y="1063925"/>
              <a:ext cx="106278" cy="37356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12"/>
            <p:cNvSpPr/>
            <p:nvPr/>
          </p:nvSpPr>
          <p:spPr>
            <a:xfrm>
              <a:off x="6097669" y="828043"/>
              <a:ext cx="171312" cy="41539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5747016" y="878034"/>
              <a:ext cx="119166" cy="30256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5877761" y="960563"/>
              <a:ext cx="137041" cy="36849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2"/>
            <p:cNvSpPr/>
            <p:nvPr/>
          </p:nvSpPr>
          <p:spPr>
            <a:xfrm>
              <a:off x="5912496" y="722653"/>
              <a:ext cx="148577" cy="72387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2" name="Google Shape;272;p12"/>
          <p:cNvGrpSpPr/>
          <p:nvPr/>
        </p:nvGrpSpPr>
        <p:grpSpPr>
          <a:xfrm>
            <a:off x="-399819" y="4037342"/>
            <a:ext cx="1189567" cy="806097"/>
            <a:chOff x="5747016" y="722653"/>
            <a:chExt cx="558771" cy="378627"/>
          </a:xfrm>
        </p:grpSpPr>
        <p:sp>
          <p:nvSpPr>
            <p:cNvPr id="273" name="Google Shape;273;p12"/>
            <p:cNvSpPr/>
            <p:nvPr/>
          </p:nvSpPr>
          <p:spPr>
            <a:xfrm>
              <a:off x="6072948" y="938800"/>
              <a:ext cx="117603" cy="44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6199509" y="1063925"/>
              <a:ext cx="106278" cy="37356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2"/>
            <p:cNvSpPr/>
            <p:nvPr/>
          </p:nvSpPr>
          <p:spPr>
            <a:xfrm>
              <a:off x="6097669" y="828043"/>
              <a:ext cx="171312" cy="41539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5747016" y="878034"/>
              <a:ext cx="119166" cy="30256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5877761" y="960563"/>
              <a:ext cx="137041" cy="36849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5912496" y="722653"/>
              <a:ext cx="148577" cy="72387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9" name="Google Shape;279;p12"/>
          <p:cNvGrpSpPr/>
          <p:nvPr/>
        </p:nvGrpSpPr>
        <p:grpSpPr>
          <a:xfrm>
            <a:off x="6709118" y="4397572"/>
            <a:ext cx="2239346" cy="1284415"/>
            <a:chOff x="1025550" y="720025"/>
            <a:chExt cx="753025" cy="431925"/>
          </a:xfrm>
        </p:grpSpPr>
        <p:sp>
          <p:nvSpPr>
            <p:cNvPr id="280" name="Google Shape;280;p12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12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" name="Google Shape;282;p12"/>
          <p:cNvSpPr/>
          <p:nvPr/>
        </p:nvSpPr>
        <p:spPr>
          <a:xfrm>
            <a:off x="-366532" y="232997"/>
            <a:ext cx="1122981" cy="766397"/>
          </a:xfrm>
          <a:custGeom>
            <a:rect b="b" l="l" r="r" t="t"/>
            <a:pathLst>
              <a:path extrusionOk="0" h="10309" w="15105">
                <a:moveTo>
                  <a:pt x="5150" y="3225"/>
                </a:moveTo>
                <a:cubicBezTo>
                  <a:pt x="5607" y="3323"/>
                  <a:pt x="6095" y="3342"/>
                  <a:pt x="6589" y="3342"/>
                </a:cubicBezTo>
                <a:cubicBezTo>
                  <a:pt x="6910" y="3342"/>
                  <a:pt x="7233" y="3334"/>
                  <a:pt x="7553" y="3334"/>
                </a:cubicBezTo>
                <a:cubicBezTo>
                  <a:pt x="8017" y="3334"/>
                  <a:pt x="8473" y="3351"/>
                  <a:pt x="8902" y="3434"/>
                </a:cubicBezTo>
                <a:cubicBezTo>
                  <a:pt x="10241" y="3696"/>
                  <a:pt x="10790" y="4174"/>
                  <a:pt x="10396" y="5480"/>
                </a:cubicBezTo>
                <a:cubicBezTo>
                  <a:pt x="10107" y="6439"/>
                  <a:pt x="9619" y="7196"/>
                  <a:pt x="8838" y="7832"/>
                </a:cubicBezTo>
                <a:cubicBezTo>
                  <a:pt x="8031" y="8486"/>
                  <a:pt x="6933" y="8883"/>
                  <a:pt x="5871" y="8883"/>
                </a:cubicBezTo>
                <a:cubicBezTo>
                  <a:pt x="4719" y="8883"/>
                  <a:pt x="3609" y="8416"/>
                  <a:pt x="2955" y="7304"/>
                </a:cubicBezTo>
                <a:cubicBezTo>
                  <a:pt x="1902" y="5503"/>
                  <a:pt x="3561" y="4278"/>
                  <a:pt x="5150" y="3232"/>
                </a:cubicBezTo>
                <a:lnTo>
                  <a:pt x="5150" y="3225"/>
                </a:lnTo>
                <a:close/>
                <a:moveTo>
                  <a:pt x="6222" y="0"/>
                </a:moveTo>
                <a:cubicBezTo>
                  <a:pt x="6126" y="0"/>
                  <a:pt x="6029" y="14"/>
                  <a:pt x="5934" y="41"/>
                </a:cubicBezTo>
                <a:cubicBezTo>
                  <a:pt x="3248" y="802"/>
                  <a:pt x="1" y="4719"/>
                  <a:pt x="1390" y="7600"/>
                </a:cubicBezTo>
                <a:cubicBezTo>
                  <a:pt x="2309" y="9515"/>
                  <a:pt x="4301" y="10308"/>
                  <a:pt x="6312" y="10308"/>
                </a:cubicBezTo>
                <a:cubicBezTo>
                  <a:pt x="7365" y="10308"/>
                  <a:pt x="8424" y="10091"/>
                  <a:pt x="9336" y="9703"/>
                </a:cubicBezTo>
                <a:cubicBezTo>
                  <a:pt x="11884" y="8620"/>
                  <a:pt x="15104" y="5019"/>
                  <a:pt x="13099" y="2125"/>
                </a:cubicBezTo>
                <a:cubicBezTo>
                  <a:pt x="12291" y="967"/>
                  <a:pt x="10183" y="244"/>
                  <a:pt x="8202" y="244"/>
                </a:cubicBezTo>
                <a:cubicBezTo>
                  <a:pt x="7788" y="244"/>
                  <a:pt x="7380" y="275"/>
                  <a:pt x="6990" y="341"/>
                </a:cubicBezTo>
                <a:cubicBezTo>
                  <a:pt x="6791" y="121"/>
                  <a:pt x="6510" y="0"/>
                  <a:pt x="622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2"/>
          <p:cNvSpPr txBox="1"/>
          <p:nvPr>
            <p:ph idx="9"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1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oogle Shape;285;p13"/>
          <p:cNvGrpSpPr/>
          <p:nvPr/>
        </p:nvGrpSpPr>
        <p:grpSpPr>
          <a:xfrm rot="6058412">
            <a:off x="7810244" y="3093144"/>
            <a:ext cx="2307034" cy="912380"/>
            <a:chOff x="6407633" y="1958554"/>
            <a:chExt cx="1672341" cy="617129"/>
          </a:xfrm>
        </p:grpSpPr>
        <p:sp>
          <p:nvSpPr>
            <p:cNvPr id="286" name="Google Shape;286;p13"/>
            <p:cNvSpPr/>
            <p:nvPr/>
          </p:nvSpPr>
          <p:spPr>
            <a:xfrm>
              <a:off x="7839274" y="1980866"/>
              <a:ext cx="240699" cy="251939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3"/>
            <p:cNvSpPr/>
            <p:nvPr/>
          </p:nvSpPr>
          <p:spPr>
            <a:xfrm>
              <a:off x="7545796" y="1985472"/>
              <a:ext cx="285999" cy="270490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3"/>
            <p:cNvSpPr/>
            <p:nvPr/>
          </p:nvSpPr>
          <p:spPr>
            <a:xfrm>
              <a:off x="7230175" y="1958554"/>
              <a:ext cx="257728" cy="282069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3"/>
            <p:cNvSpPr/>
            <p:nvPr/>
          </p:nvSpPr>
          <p:spPr>
            <a:xfrm>
              <a:off x="6861985" y="1966203"/>
              <a:ext cx="267701" cy="281942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3"/>
            <p:cNvSpPr/>
            <p:nvPr/>
          </p:nvSpPr>
          <p:spPr>
            <a:xfrm>
              <a:off x="7053285" y="2291754"/>
              <a:ext cx="285745" cy="283928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3"/>
            <p:cNvSpPr/>
            <p:nvPr/>
          </p:nvSpPr>
          <p:spPr>
            <a:xfrm>
              <a:off x="7383358" y="2290951"/>
              <a:ext cx="209090" cy="259757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3"/>
            <p:cNvSpPr/>
            <p:nvPr/>
          </p:nvSpPr>
          <p:spPr>
            <a:xfrm>
              <a:off x="7724799" y="2263484"/>
              <a:ext cx="253883" cy="254137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3"/>
            <p:cNvSpPr/>
            <p:nvPr/>
          </p:nvSpPr>
          <p:spPr>
            <a:xfrm>
              <a:off x="6683701" y="2287867"/>
              <a:ext cx="300366" cy="2157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3"/>
            <p:cNvSpPr/>
            <p:nvPr/>
          </p:nvSpPr>
          <p:spPr>
            <a:xfrm>
              <a:off x="6571296" y="1960202"/>
              <a:ext cx="257771" cy="216316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6407633" y="2268513"/>
              <a:ext cx="250756" cy="233304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6" name="Google Shape;296;p13"/>
          <p:cNvSpPr/>
          <p:nvPr/>
        </p:nvSpPr>
        <p:spPr>
          <a:xfrm>
            <a:off x="-357554" y="-490907"/>
            <a:ext cx="1600624" cy="1496399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3"/>
          <p:cNvSpPr/>
          <p:nvPr/>
        </p:nvSpPr>
        <p:spPr>
          <a:xfrm>
            <a:off x="7801120" y="4213354"/>
            <a:ext cx="1405412" cy="1496384"/>
          </a:xfrm>
          <a:custGeom>
            <a:rect b="b" l="l" r="r" t="t"/>
            <a:pathLst>
              <a:path extrusionOk="0" h="21367" w="20068">
                <a:moveTo>
                  <a:pt x="9374" y="313"/>
                </a:moveTo>
                <a:cubicBezTo>
                  <a:pt x="9371" y="313"/>
                  <a:pt x="9368" y="314"/>
                  <a:pt x="9365" y="315"/>
                </a:cubicBezTo>
                <a:lnTo>
                  <a:pt x="9365" y="315"/>
                </a:lnTo>
                <a:cubicBezTo>
                  <a:pt x="9370" y="315"/>
                  <a:pt x="9375" y="314"/>
                  <a:pt x="9380" y="314"/>
                </a:cubicBezTo>
                <a:cubicBezTo>
                  <a:pt x="9378" y="314"/>
                  <a:pt x="9376" y="313"/>
                  <a:pt x="9374" y="313"/>
                </a:cubicBezTo>
                <a:close/>
                <a:moveTo>
                  <a:pt x="11954" y="516"/>
                </a:moveTo>
                <a:lnTo>
                  <a:pt x="11954" y="516"/>
                </a:lnTo>
                <a:cubicBezTo>
                  <a:pt x="11948" y="517"/>
                  <a:pt x="11942" y="518"/>
                  <a:pt x="11936" y="519"/>
                </a:cubicBezTo>
                <a:lnTo>
                  <a:pt x="11936" y="519"/>
                </a:lnTo>
                <a:cubicBezTo>
                  <a:pt x="11942" y="518"/>
                  <a:pt x="11948" y="517"/>
                  <a:pt x="11954" y="516"/>
                </a:cubicBezTo>
                <a:close/>
                <a:moveTo>
                  <a:pt x="13807" y="1839"/>
                </a:moveTo>
                <a:lnTo>
                  <a:pt x="13807" y="1839"/>
                </a:lnTo>
                <a:cubicBezTo>
                  <a:pt x="13809" y="1851"/>
                  <a:pt x="13816" y="1859"/>
                  <a:pt x="13829" y="1862"/>
                </a:cubicBezTo>
                <a:cubicBezTo>
                  <a:pt x="13821" y="1854"/>
                  <a:pt x="13814" y="1847"/>
                  <a:pt x="13807" y="1839"/>
                </a:cubicBezTo>
                <a:close/>
                <a:moveTo>
                  <a:pt x="6677" y="2061"/>
                </a:moveTo>
                <a:lnTo>
                  <a:pt x="6677" y="2061"/>
                </a:lnTo>
                <a:cubicBezTo>
                  <a:pt x="6682" y="2068"/>
                  <a:pt x="6687" y="2076"/>
                  <a:pt x="6692" y="2082"/>
                </a:cubicBezTo>
                <a:lnTo>
                  <a:pt x="6692" y="2082"/>
                </a:lnTo>
                <a:cubicBezTo>
                  <a:pt x="6687" y="2075"/>
                  <a:pt x="6682" y="2068"/>
                  <a:pt x="6677" y="2061"/>
                </a:cubicBezTo>
                <a:close/>
                <a:moveTo>
                  <a:pt x="14701" y="2202"/>
                </a:moveTo>
                <a:lnTo>
                  <a:pt x="14701" y="2202"/>
                </a:lnTo>
                <a:cubicBezTo>
                  <a:pt x="14714" y="2256"/>
                  <a:pt x="14704" y="2313"/>
                  <a:pt x="14674" y="2363"/>
                </a:cubicBezTo>
                <a:cubicBezTo>
                  <a:pt x="14610" y="2333"/>
                  <a:pt x="14549" y="2303"/>
                  <a:pt x="14482" y="2279"/>
                </a:cubicBezTo>
                <a:cubicBezTo>
                  <a:pt x="14556" y="2249"/>
                  <a:pt x="14630" y="2225"/>
                  <a:pt x="14701" y="2202"/>
                </a:cubicBezTo>
                <a:close/>
                <a:moveTo>
                  <a:pt x="15757" y="2774"/>
                </a:moveTo>
                <a:lnTo>
                  <a:pt x="15740" y="2915"/>
                </a:lnTo>
                <a:cubicBezTo>
                  <a:pt x="15690" y="2885"/>
                  <a:pt x="15639" y="2858"/>
                  <a:pt x="15592" y="2831"/>
                </a:cubicBezTo>
                <a:cubicBezTo>
                  <a:pt x="15639" y="2798"/>
                  <a:pt x="15697" y="2777"/>
                  <a:pt x="15757" y="2774"/>
                </a:cubicBezTo>
                <a:close/>
                <a:moveTo>
                  <a:pt x="3553" y="4384"/>
                </a:moveTo>
                <a:cubicBezTo>
                  <a:pt x="3546" y="4396"/>
                  <a:pt x="3537" y="4410"/>
                  <a:pt x="3527" y="4426"/>
                </a:cubicBezTo>
                <a:lnTo>
                  <a:pt x="3524" y="4426"/>
                </a:lnTo>
                <a:cubicBezTo>
                  <a:pt x="3535" y="4411"/>
                  <a:pt x="3545" y="4397"/>
                  <a:pt x="3553" y="4384"/>
                </a:cubicBezTo>
                <a:close/>
                <a:moveTo>
                  <a:pt x="3366" y="4638"/>
                </a:moveTo>
                <a:cubicBezTo>
                  <a:pt x="3423" y="4662"/>
                  <a:pt x="3457" y="4713"/>
                  <a:pt x="3426" y="4746"/>
                </a:cubicBezTo>
                <a:cubicBezTo>
                  <a:pt x="3423" y="4737"/>
                  <a:pt x="3415" y="4734"/>
                  <a:pt x="3405" y="4734"/>
                </a:cubicBezTo>
                <a:cubicBezTo>
                  <a:pt x="3370" y="4734"/>
                  <a:pt x="3301" y="4779"/>
                  <a:pt x="3238" y="4800"/>
                </a:cubicBezTo>
                <a:cubicBezTo>
                  <a:pt x="3285" y="4750"/>
                  <a:pt x="3326" y="4696"/>
                  <a:pt x="3366" y="4638"/>
                </a:cubicBezTo>
                <a:close/>
                <a:moveTo>
                  <a:pt x="18863" y="5903"/>
                </a:moveTo>
                <a:cubicBezTo>
                  <a:pt x="18904" y="5903"/>
                  <a:pt x="18949" y="5919"/>
                  <a:pt x="19001" y="5964"/>
                </a:cubicBezTo>
                <a:lnTo>
                  <a:pt x="19005" y="5964"/>
                </a:lnTo>
                <a:cubicBezTo>
                  <a:pt x="18968" y="5991"/>
                  <a:pt x="18927" y="6015"/>
                  <a:pt x="18887" y="6035"/>
                </a:cubicBezTo>
                <a:cubicBezTo>
                  <a:pt x="18864" y="5995"/>
                  <a:pt x="18840" y="5951"/>
                  <a:pt x="18813" y="5911"/>
                </a:cubicBezTo>
                <a:cubicBezTo>
                  <a:pt x="18829" y="5906"/>
                  <a:pt x="18845" y="5903"/>
                  <a:pt x="18863" y="5903"/>
                </a:cubicBezTo>
                <a:close/>
                <a:moveTo>
                  <a:pt x="9475" y="6777"/>
                </a:moveTo>
                <a:cubicBezTo>
                  <a:pt x="9479" y="6777"/>
                  <a:pt x="9480" y="6791"/>
                  <a:pt x="9477" y="6823"/>
                </a:cubicBezTo>
                <a:lnTo>
                  <a:pt x="9474" y="6823"/>
                </a:lnTo>
                <a:lnTo>
                  <a:pt x="9454" y="6829"/>
                </a:lnTo>
                <a:lnTo>
                  <a:pt x="9454" y="6826"/>
                </a:lnTo>
                <a:lnTo>
                  <a:pt x="9461" y="6813"/>
                </a:lnTo>
                <a:lnTo>
                  <a:pt x="9471" y="6782"/>
                </a:lnTo>
                <a:cubicBezTo>
                  <a:pt x="9473" y="6779"/>
                  <a:pt x="9474" y="6777"/>
                  <a:pt x="9475" y="6777"/>
                </a:cubicBezTo>
                <a:close/>
                <a:moveTo>
                  <a:pt x="9196" y="6931"/>
                </a:moveTo>
                <a:cubicBezTo>
                  <a:pt x="9199" y="6931"/>
                  <a:pt x="9197" y="6938"/>
                  <a:pt x="9195" y="6947"/>
                </a:cubicBezTo>
                <a:lnTo>
                  <a:pt x="9188" y="6937"/>
                </a:lnTo>
                <a:cubicBezTo>
                  <a:pt x="9193" y="6933"/>
                  <a:pt x="9195" y="6931"/>
                  <a:pt x="9196" y="6931"/>
                </a:cubicBezTo>
                <a:close/>
                <a:moveTo>
                  <a:pt x="9201" y="6950"/>
                </a:moveTo>
                <a:lnTo>
                  <a:pt x="9212" y="6971"/>
                </a:lnTo>
                <a:lnTo>
                  <a:pt x="9201" y="6981"/>
                </a:lnTo>
                <a:lnTo>
                  <a:pt x="9198" y="6961"/>
                </a:lnTo>
                <a:cubicBezTo>
                  <a:pt x="9198" y="6957"/>
                  <a:pt x="9201" y="6954"/>
                  <a:pt x="9201" y="6950"/>
                </a:cubicBezTo>
                <a:close/>
                <a:moveTo>
                  <a:pt x="9821" y="6974"/>
                </a:moveTo>
                <a:lnTo>
                  <a:pt x="9824" y="6981"/>
                </a:lnTo>
                <a:lnTo>
                  <a:pt x="9821" y="6981"/>
                </a:lnTo>
                <a:lnTo>
                  <a:pt x="9817" y="6974"/>
                </a:lnTo>
                <a:close/>
                <a:moveTo>
                  <a:pt x="9222" y="6998"/>
                </a:moveTo>
                <a:lnTo>
                  <a:pt x="9228" y="7018"/>
                </a:lnTo>
                <a:lnTo>
                  <a:pt x="9222" y="7028"/>
                </a:lnTo>
                <a:lnTo>
                  <a:pt x="9215" y="7011"/>
                </a:lnTo>
                <a:lnTo>
                  <a:pt x="9222" y="6998"/>
                </a:lnTo>
                <a:close/>
                <a:moveTo>
                  <a:pt x="9612" y="7045"/>
                </a:moveTo>
                <a:lnTo>
                  <a:pt x="9615" y="7048"/>
                </a:lnTo>
                <a:lnTo>
                  <a:pt x="9612" y="7048"/>
                </a:lnTo>
                <a:lnTo>
                  <a:pt x="9609" y="7045"/>
                </a:lnTo>
                <a:close/>
                <a:moveTo>
                  <a:pt x="9232" y="7028"/>
                </a:moveTo>
                <a:lnTo>
                  <a:pt x="9269" y="7136"/>
                </a:lnTo>
                <a:lnTo>
                  <a:pt x="9262" y="7146"/>
                </a:lnTo>
                <a:lnTo>
                  <a:pt x="9225" y="7038"/>
                </a:lnTo>
                <a:cubicBezTo>
                  <a:pt x="9225" y="7035"/>
                  <a:pt x="9228" y="7031"/>
                  <a:pt x="9232" y="7028"/>
                </a:cubicBezTo>
                <a:close/>
                <a:moveTo>
                  <a:pt x="9127" y="7173"/>
                </a:moveTo>
                <a:lnTo>
                  <a:pt x="9131" y="7175"/>
                </a:lnTo>
                <a:lnTo>
                  <a:pt x="9134" y="7176"/>
                </a:lnTo>
                <a:lnTo>
                  <a:pt x="9134" y="7176"/>
                </a:lnTo>
                <a:lnTo>
                  <a:pt x="9127" y="7173"/>
                </a:lnTo>
                <a:close/>
                <a:moveTo>
                  <a:pt x="9117" y="7166"/>
                </a:moveTo>
                <a:lnTo>
                  <a:pt x="9124" y="7169"/>
                </a:lnTo>
                <a:lnTo>
                  <a:pt x="9138" y="7176"/>
                </a:lnTo>
                <a:lnTo>
                  <a:pt x="9138" y="7179"/>
                </a:lnTo>
                <a:lnTo>
                  <a:pt x="9131" y="7175"/>
                </a:lnTo>
                <a:lnTo>
                  <a:pt x="9114" y="7169"/>
                </a:lnTo>
                <a:lnTo>
                  <a:pt x="9134" y="7179"/>
                </a:lnTo>
                <a:cubicBezTo>
                  <a:pt x="9129" y="7178"/>
                  <a:pt x="9124" y="7177"/>
                  <a:pt x="9119" y="7177"/>
                </a:cubicBezTo>
                <a:cubicBezTo>
                  <a:pt x="9114" y="7177"/>
                  <a:pt x="9109" y="7178"/>
                  <a:pt x="9104" y="7179"/>
                </a:cubicBezTo>
                <a:cubicBezTo>
                  <a:pt x="9101" y="7183"/>
                  <a:pt x="9111" y="7186"/>
                  <a:pt x="9127" y="7193"/>
                </a:cubicBezTo>
                <a:lnTo>
                  <a:pt x="9121" y="7200"/>
                </a:lnTo>
                <a:lnTo>
                  <a:pt x="9084" y="7196"/>
                </a:lnTo>
                <a:lnTo>
                  <a:pt x="9114" y="7166"/>
                </a:lnTo>
                <a:lnTo>
                  <a:pt x="9127" y="7173"/>
                </a:lnTo>
                <a:lnTo>
                  <a:pt x="9117" y="7166"/>
                </a:lnTo>
                <a:close/>
                <a:moveTo>
                  <a:pt x="9141" y="7196"/>
                </a:moveTo>
                <a:lnTo>
                  <a:pt x="9151" y="7200"/>
                </a:lnTo>
                <a:cubicBezTo>
                  <a:pt x="9151" y="7200"/>
                  <a:pt x="9151" y="7203"/>
                  <a:pt x="9148" y="7203"/>
                </a:cubicBezTo>
                <a:lnTo>
                  <a:pt x="9134" y="7203"/>
                </a:lnTo>
                <a:lnTo>
                  <a:pt x="9141" y="7196"/>
                </a:lnTo>
                <a:close/>
                <a:moveTo>
                  <a:pt x="9619" y="7230"/>
                </a:moveTo>
                <a:cubicBezTo>
                  <a:pt x="9622" y="7233"/>
                  <a:pt x="9626" y="7237"/>
                  <a:pt x="9629" y="7240"/>
                </a:cubicBezTo>
                <a:lnTo>
                  <a:pt x="9629" y="7243"/>
                </a:lnTo>
                <a:cubicBezTo>
                  <a:pt x="9622" y="7237"/>
                  <a:pt x="9619" y="7233"/>
                  <a:pt x="9615" y="7230"/>
                </a:cubicBezTo>
                <a:close/>
                <a:moveTo>
                  <a:pt x="9953" y="7249"/>
                </a:moveTo>
                <a:cubicBezTo>
                  <a:pt x="9954" y="7249"/>
                  <a:pt x="9955" y="7249"/>
                  <a:pt x="9955" y="7250"/>
                </a:cubicBezTo>
                <a:cubicBezTo>
                  <a:pt x="9955" y="7257"/>
                  <a:pt x="9955" y="7263"/>
                  <a:pt x="9955" y="7267"/>
                </a:cubicBezTo>
                <a:cubicBezTo>
                  <a:pt x="9949" y="7263"/>
                  <a:pt x="9945" y="7257"/>
                  <a:pt x="9939" y="7253"/>
                </a:cubicBezTo>
                <a:cubicBezTo>
                  <a:pt x="9944" y="7253"/>
                  <a:pt x="9949" y="7249"/>
                  <a:pt x="9953" y="7249"/>
                </a:cubicBezTo>
                <a:close/>
                <a:moveTo>
                  <a:pt x="9043" y="7129"/>
                </a:moveTo>
                <a:lnTo>
                  <a:pt x="9080" y="7146"/>
                </a:lnTo>
                <a:cubicBezTo>
                  <a:pt x="9056" y="7202"/>
                  <a:pt x="9051" y="7222"/>
                  <a:pt x="9058" y="7222"/>
                </a:cubicBezTo>
                <a:cubicBezTo>
                  <a:pt x="9062" y="7222"/>
                  <a:pt x="9072" y="7213"/>
                  <a:pt x="9084" y="7200"/>
                </a:cubicBezTo>
                <a:lnTo>
                  <a:pt x="9121" y="7206"/>
                </a:lnTo>
                <a:lnTo>
                  <a:pt x="9080" y="7270"/>
                </a:lnTo>
                <a:cubicBezTo>
                  <a:pt x="9060" y="7260"/>
                  <a:pt x="9040" y="7250"/>
                  <a:pt x="9020" y="7237"/>
                </a:cubicBezTo>
                <a:cubicBezTo>
                  <a:pt x="9033" y="7203"/>
                  <a:pt x="9026" y="7163"/>
                  <a:pt x="9043" y="7129"/>
                </a:cubicBezTo>
                <a:close/>
                <a:moveTo>
                  <a:pt x="9491" y="7263"/>
                </a:moveTo>
                <a:lnTo>
                  <a:pt x="9504" y="7270"/>
                </a:lnTo>
                <a:cubicBezTo>
                  <a:pt x="9498" y="7270"/>
                  <a:pt x="9494" y="7267"/>
                  <a:pt x="9491" y="7263"/>
                </a:cubicBezTo>
                <a:close/>
                <a:moveTo>
                  <a:pt x="9269" y="7247"/>
                </a:moveTo>
                <a:lnTo>
                  <a:pt x="9252" y="7277"/>
                </a:lnTo>
                <a:cubicBezTo>
                  <a:pt x="9249" y="7277"/>
                  <a:pt x="9249" y="7274"/>
                  <a:pt x="9245" y="7274"/>
                </a:cubicBezTo>
                <a:cubicBezTo>
                  <a:pt x="9252" y="7267"/>
                  <a:pt x="9259" y="7260"/>
                  <a:pt x="9265" y="7247"/>
                </a:cubicBezTo>
                <a:close/>
                <a:moveTo>
                  <a:pt x="9127" y="7210"/>
                </a:moveTo>
                <a:lnTo>
                  <a:pt x="9144" y="7213"/>
                </a:lnTo>
                <a:cubicBezTo>
                  <a:pt x="9131" y="7240"/>
                  <a:pt x="9117" y="7263"/>
                  <a:pt x="9104" y="7287"/>
                </a:cubicBezTo>
                <a:lnTo>
                  <a:pt x="9084" y="7277"/>
                </a:lnTo>
                <a:lnTo>
                  <a:pt x="9127" y="7210"/>
                </a:lnTo>
                <a:close/>
                <a:moveTo>
                  <a:pt x="9656" y="7260"/>
                </a:moveTo>
                <a:lnTo>
                  <a:pt x="9679" y="7277"/>
                </a:lnTo>
                <a:lnTo>
                  <a:pt x="9673" y="7287"/>
                </a:lnTo>
                <a:lnTo>
                  <a:pt x="9652" y="7267"/>
                </a:lnTo>
                <a:cubicBezTo>
                  <a:pt x="9652" y="7263"/>
                  <a:pt x="9656" y="7263"/>
                  <a:pt x="9656" y="7260"/>
                </a:cubicBezTo>
                <a:close/>
                <a:moveTo>
                  <a:pt x="9859" y="7272"/>
                </a:moveTo>
                <a:cubicBezTo>
                  <a:pt x="9860" y="7272"/>
                  <a:pt x="9858" y="7283"/>
                  <a:pt x="9858" y="7294"/>
                </a:cubicBezTo>
                <a:lnTo>
                  <a:pt x="9851" y="7287"/>
                </a:lnTo>
                <a:cubicBezTo>
                  <a:pt x="9854" y="7284"/>
                  <a:pt x="9858" y="7277"/>
                  <a:pt x="9858" y="7274"/>
                </a:cubicBezTo>
                <a:cubicBezTo>
                  <a:pt x="9858" y="7272"/>
                  <a:pt x="9859" y="7272"/>
                  <a:pt x="9859" y="7272"/>
                </a:cubicBezTo>
                <a:close/>
                <a:moveTo>
                  <a:pt x="9851" y="7294"/>
                </a:moveTo>
                <a:lnTo>
                  <a:pt x="9848" y="7297"/>
                </a:lnTo>
                <a:cubicBezTo>
                  <a:pt x="9848" y="7294"/>
                  <a:pt x="9848" y="7294"/>
                  <a:pt x="9848" y="7294"/>
                </a:cubicBezTo>
                <a:close/>
                <a:moveTo>
                  <a:pt x="9605" y="7287"/>
                </a:moveTo>
                <a:cubicBezTo>
                  <a:pt x="9609" y="7287"/>
                  <a:pt x="9615" y="7290"/>
                  <a:pt x="9619" y="7294"/>
                </a:cubicBezTo>
                <a:lnTo>
                  <a:pt x="9619" y="7300"/>
                </a:lnTo>
                <a:lnTo>
                  <a:pt x="9605" y="7290"/>
                </a:lnTo>
                <a:cubicBezTo>
                  <a:pt x="9605" y="7287"/>
                  <a:pt x="9605" y="7287"/>
                  <a:pt x="9605" y="7287"/>
                </a:cubicBezTo>
                <a:close/>
                <a:moveTo>
                  <a:pt x="9683" y="7280"/>
                </a:moveTo>
                <a:cubicBezTo>
                  <a:pt x="9689" y="7284"/>
                  <a:pt x="9693" y="7287"/>
                  <a:pt x="9700" y="7294"/>
                </a:cubicBezTo>
                <a:lnTo>
                  <a:pt x="9693" y="7304"/>
                </a:lnTo>
                <a:lnTo>
                  <a:pt x="9676" y="7290"/>
                </a:lnTo>
                <a:lnTo>
                  <a:pt x="9683" y="7280"/>
                </a:lnTo>
                <a:close/>
                <a:moveTo>
                  <a:pt x="9175" y="7223"/>
                </a:moveTo>
                <a:lnTo>
                  <a:pt x="9201" y="7230"/>
                </a:lnTo>
                <a:cubicBezTo>
                  <a:pt x="9181" y="7257"/>
                  <a:pt x="9158" y="7280"/>
                  <a:pt x="9134" y="7307"/>
                </a:cubicBezTo>
                <a:lnTo>
                  <a:pt x="9131" y="7304"/>
                </a:lnTo>
                <a:cubicBezTo>
                  <a:pt x="9141" y="7277"/>
                  <a:pt x="9158" y="7250"/>
                  <a:pt x="9175" y="7223"/>
                </a:cubicBezTo>
                <a:close/>
                <a:moveTo>
                  <a:pt x="9572" y="7307"/>
                </a:moveTo>
                <a:lnTo>
                  <a:pt x="9578" y="7311"/>
                </a:lnTo>
                <a:lnTo>
                  <a:pt x="9572" y="7317"/>
                </a:lnTo>
                <a:cubicBezTo>
                  <a:pt x="9572" y="7317"/>
                  <a:pt x="9568" y="7314"/>
                  <a:pt x="9565" y="7314"/>
                </a:cubicBezTo>
                <a:cubicBezTo>
                  <a:pt x="9568" y="7311"/>
                  <a:pt x="9568" y="7311"/>
                  <a:pt x="9572" y="7307"/>
                </a:cubicBezTo>
                <a:close/>
                <a:moveTo>
                  <a:pt x="9414" y="7317"/>
                </a:moveTo>
                <a:cubicBezTo>
                  <a:pt x="9413" y="7318"/>
                  <a:pt x="9413" y="7319"/>
                  <a:pt x="9412" y="7319"/>
                </a:cubicBezTo>
                <a:lnTo>
                  <a:pt x="9412" y="7319"/>
                </a:lnTo>
                <a:lnTo>
                  <a:pt x="9410" y="7317"/>
                </a:lnTo>
                <a:close/>
                <a:moveTo>
                  <a:pt x="9654" y="7297"/>
                </a:moveTo>
                <a:cubicBezTo>
                  <a:pt x="9656" y="7297"/>
                  <a:pt x="9660" y="7298"/>
                  <a:pt x="9666" y="7300"/>
                </a:cubicBezTo>
                <a:lnTo>
                  <a:pt x="9649" y="7324"/>
                </a:lnTo>
                <a:lnTo>
                  <a:pt x="9646" y="7321"/>
                </a:lnTo>
                <a:cubicBezTo>
                  <a:pt x="9649" y="7308"/>
                  <a:pt x="9650" y="7303"/>
                  <a:pt x="9648" y="7303"/>
                </a:cubicBezTo>
                <a:lnTo>
                  <a:pt x="9648" y="7303"/>
                </a:lnTo>
                <a:cubicBezTo>
                  <a:pt x="9647" y="7303"/>
                  <a:pt x="9644" y="7308"/>
                  <a:pt x="9639" y="7314"/>
                </a:cubicBezTo>
                <a:lnTo>
                  <a:pt x="9642" y="7317"/>
                </a:lnTo>
                <a:lnTo>
                  <a:pt x="9626" y="7307"/>
                </a:lnTo>
                <a:cubicBezTo>
                  <a:pt x="9626" y="7304"/>
                  <a:pt x="9629" y="7300"/>
                  <a:pt x="9632" y="7297"/>
                </a:cubicBezTo>
                <a:cubicBezTo>
                  <a:pt x="9637" y="7299"/>
                  <a:pt x="9640" y="7299"/>
                  <a:pt x="9642" y="7299"/>
                </a:cubicBezTo>
                <a:cubicBezTo>
                  <a:pt x="9648" y="7299"/>
                  <a:pt x="9649" y="7297"/>
                  <a:pt x="9654" y="7297"/>
                </a:cubicBezTo>
                <a:close/>
                <a:moveTo>
                  <a:pt x="9615" y="7321"/>
                </a:moveTo>
                <a:lnTo>
                  <a:pt x="9629" y="7331"/>
                </a:lnTo>
                <a:lnTo>
                  <a:pt x="9629" y="7334"/>
                </a:lnTo>
                <a:lnTo>
                  <a:pt x="9615" y="7321"/>
                </a:lnTo>
                <a:close/>
                <a:moveTo>
                  <a:pt x="9589" y="7314"/>
                </a:moveTo>
                <a:lnTo>
                  <a:pt x="9609" y="7324"/>
                </a:lnTo>
                <a:cubicBezTo>
                  <a:pt x="9612" y="7327"/>
                  <a:pt x="9619" y="7331"/>
                  <a:pt x="9626" y="7334"/>
                </a:cubicBezTo>
                <a:cubicBezTo>
                  <a:pt x="9626" y="7338"/>
                  <a:pt x="9622" y="7341"/>
                  <a:pt x="9619" y="7344"/>
                </a:cubicBezTo>
                <a:cubicBezTo>
                  <a:pt x="9605" y="7338"/>
                  <a:pt x="9595" y="7331"/>
                  <a:pt x="9582" y="7321"/>
                </a:cubicBezTo>
                <a:lnTo>
                  <a:pt x="9589" y="7314"/>
                </a:lnTo>
                <a:close/>
                <a:moveTo>
                  <a:pt x="9232" y="7290"/>
                </a:moveTo>
                <a:lnTo>
                  <a:pt x="9242" y="7294"/>
                </a:lnTo>
                <a:lnTo>
                  <a:pt x="9215" y="7348"/>
                </a:lnTo>
                <a:lnTo>
                  <a:pt x="9198" y="7341"/>
                </a:lnTo>
                <a:cubicBezTo>
                  <a:pt x="9208" y="7324"/>
                  <a:pt x="9222" y="7307"/>
                  <a:pt x="9232" y="7290"/>
                </a:cubicBezTo>
                <a:close/>
                <a:moveTo>
                  <a:pt x="9673" y="7300"/>
                </a:moveTo>
                <a:lnTo>
                  <a:pt x="9689" y="7311"/>
                </a:lnTo>
                <a:cubicBezTo>
                  <a:pt x="9683" y="7324"/>
                  <a:pt x="9679" y="7331"/>
                  <a:pt x="9673" y="7348"/>
                </a:cubicBezTo>
                <a:cubicBezTo>
                  <a:pt x="9669" y="7341"/>
                  <a:pt x="9663" y="7334"/>
                  <a:pt x="9659" y="7331"/>
                </a:cubicBezTo>
                <a:cubicBezTo>
                  <a:pt x="9663" y="7321"/>
                  <a:pt x="9666" y="7311"/>
                  <a:pt x="9669" y="7300"/>
                </a:cubicBezTo>
                <a:close/>
                <a:moveTo>
                  <a:pt x="9639" y="7334"/>
                </a:moveTo>
                <a:lnTo>
                  <a:pt x="9629" y="7351"/>
                </a:lnTo>
                <a:cubicBezTo>
                  <a:pt x="9632" y="7344"/>
                  <a:pt x="9636" y="7341"/>
                  <a:pt x="9636" y="7334"/>
                </a:cubicBezTo>
                <a:close/>
                <a:moveTo>
                  <a:pt x="9740" y="7314"/>
                </a:moveTo>
                <a:cubicBezTo>
                  <a:pt x="9743" y="7317"/>
                  <a:pt x="9747" y="7317"/>
                  <a:pt x="9750" y="7321"/>
                </a:cubicBezTo>
                <a:cubicBezTo>
                  <a:pt x="9753" y="7331"/>
                  <a:pt x="9753" y="7341"/>
                  <a:pt x="9753" y="7351"/>
                </a:cubicBezTo>
                <a:lnTo>
                  <a:pt x="9733" y="7334"/>
                </a:lnTo>
                <a:cubicBezTo>
                  <a:pt x="9733" y="7331"/>
                  <a:pt x="9740" y="7321"/>
                  <a:pt x="9740" y="7314"/>
                </a:cubicBezTo>
                <a:close/>
                <a:moveTo>
                  <a:pt x="9575" y="7327"/>
                </a:moveTo>
                <a:lnTo>
                  <a:pt x="9612" y="7351"/>
                </a:lnTo>
                <a:lnTo>
                  <a:pt x="9612" y="7354"/>
                </a:lnTo>
                <a:lnTo>
                  <a:pt x="9575" y="7331"/>
                </a:lnTo>
                <a:cubicBezTo>
                  <a:pt x="9575" y="7327"/>
                  <a:pt x="9575" y="7327"/>
                  <a:pt x="9575" y="7327"/>
                </a:cubicBezTo>
                <a:close/>
                <a:moveTo>
                  <a:pt x="9733" y="7338"/>
                </a:moveTo>
                <a:lnTo>
                  <a:pt x="9753" y="7354"/>
                </a:lnTo>
                <a:lnTo>
                  <a:pt x="9753" y="7358"/>
                </a:lnTo>
                <a:cubicBezTo>
                  <a:pt x="9749" y="7360"/>
                  <a:pt x="9745" y="7361"/>
                  <a:pt x="9741" y="7361"/>
                </a:cubicBezTo>
                <a:cubicBezTo>
                  <a:pt x="9735" y="7361"/>
                  <a:pt x="9731" y="7355"/>
                  <a:pt x="9733" y="7338"/>
                </a:cubicBezTo>
                <a:close/>
                <a:moveTo>
                  <a:pt x="9982" y="7297"/>
                </a:moveTo>
                <a:cubicBezTo>
                  <a:pt x="10013" y="7334"/>
                  <a:pt x="10039" y="7364"/>
                  <a:pt x="10039" y="7364"/>
                </a:cubicBezTo>
                <a:cubicBezTo>
                  <a:pt x="10039" y="7364"/>
                  <a:pt x="10016" y="7331"/>
                  <a:pt x="9982" y="7297"/>
                </a:cubicBezTo>
                <a:close/>
                <a:moveTo>
                  <a:pt x="9649" y="7341"/>
                </a:moveTo>
                <a:lnTo>
                  <a:pt x="9669" y="7354"/>
                </a:lnTo>
                <a:cubicBezTo>
                  <a:pt x="9669" y="7358"/>
                  <a:pt x="9663" y="7368"/>
                  <a:pt x="9659" y="7371"/>
                </a:cubicBezTo>
                <a:lnTo>
                  <a:pt x="9642" y="7361"/>
                </a:lnTo>
                <a:lnTo>
                  <a:pt x="9649" y="7341"/>
                </a:lnTo>
                <a:close/>
                <a:moveTo>
                  <a:pt x="9525" y="7371"/>
                </a:moveTo>
                <a:lnTo>
                  <a:pt x="9521" y="7378"/>
                </a:lnTo>
                <a:cubicBezTo>
                  <a:pt x="9521" y="7378"/>
                  <a:pt x="9521" y="7375"/>
                  <a:pt x="9521" y="7371"/>
                </a:cubicBezTo>
                <a:close/>
                <a:moveTo>
                  <a:pt x="9306" y="7270"/>
                </a:moveTo>
                <a:lnTo>
                  <a:pt x="9319" y="7277"/>
                </a:lnTo>
                <a:lnTo>
                  <a:pt x="9356" y="7381"/>
                </a:lnTo>
                <a:cubicBezTo>
                  <a:pt x="9350" y="7368"/>
                  <a:pt x="9343" y="7354"/>
                  <a:pt x="9333" y="7344"/>
                </a:cubicBezTo>
                <a:lnTo>
                  <a:pt x="9306" y="7270"/>
                </a:lnTo>
                <a:close/>
                <a:moveTo>
                  <a:pt x="9639" y="7364"/>
                </a:moveTo>
                <a:lnTo>
                  <a:pt x="9659" y="7378"/>
                </a:lnTo>
                <a:lnTo>
                  <a:pt x="9656" y="7385"/>
                </a:lnTo>
                <a:lnTo>
                  <a:pt x="9636" y="7371"/>
                </a:lnTo>
                <a:lnTo>
                  <a:pt x="9639" y="7364"/>
                </a:lnTo>
                <a:close/>
                <a:moveTo>
                  <a:pt x="9935" y="7250"/>
                </a:moveTo>
                <a:cubicBezTo>
                  <a:pt x="9942" y="7257"/>
                  <a:pt x="9949" y="7263"/>
                  <a:pt x="9952" y="7270"/>
                </a:cubicBezTo>
                <a:cubicBezTo>
                  <a:pt x="9955" y="7284"/>
                  <a:pt x="9952" y="7297"/>
                  <a:pt x="9949" y="7311"/>
                </a:cubicBezTo>
                <a:cubicBezTo>
                  <a:pt x="9949" y="7307"/>
                  <a:pt x="9942" y="7304"/>
                  <a:pt x="9945" y="7297"/>
                </a:cubicBezTo>
                <a:lnTo>
                  <a:pt x="9942" y="7294"/>
                </a:lnTo>
                <a:cubicBezTo>
                  <a:pt x="9935" y="7307"/>
                  <a:pt x="9928" y="7314"/>
                  <a:pt x="9922" y="7321"/>
                </a:cubicBezTo>
                <a:cubicBezTo>
                  <a:pt x="9905" y="7341"/>
                  <a:pt x="9888" y="7361"/>
                  <a:pt x="9875" y="7385"/>
                </a:cubicBezTo>
                <a:lnTo>
                  <a:pt x="9864" y="7375"/>
                </a:lnTo>
                <a:cubicBezTo>
                  <a:pt x="9871" y="7358"/>
                  <a:pt x="9878" y="7338"/>
                  <a:pt x="9885" y="7321"/>
                </a:cubicBezTo>
                <a:lnTo>
                  <a:pt x="9881" y="7317"/>
                </a:lnTo>
                <a:lnTo>
                  <a:pt x="9898" y="7331"/>
                </a:lnTo>
                <a:lnTo>
                  <a:pt x="9898" y="7331"/>
                </a:lnTo>
                <a:lnTo>
                  <a:pt x="9881" y="7314"/>
                </a:lnTo>
                <a:cubicBezTo>
                  <a:pt x="9881" y="7311"/>
                  <a:pt x="9881" y="7307"/>
                  <a:pt x="9881" y="7300"/>
                </a:cubicBezTo>
                <a:lnTo>
                  <a:pt x="9888" y="7294"/>
                </a:lnTo>
                <a:lnTo>
                  <a:pt x="9922" y="7321"/>
                </a:lnTo>
                <a:cubicBezTo>
                  <a:pt x="9912" y="7311"/>
                  <a:pt x="9898" y="7300"/>
                  <a:pt x="9891" y="7294"/>
                </a:cubicBezTo>
                <a:lnTo>
                  <a:pt x="9908" y="7274"/>
                </a:lnTo>
                <a:cubicBezTo>
                  <a:pt x="9915" y="7263"/>
                  <a:pt x="9925" y="7257"/>
                  <a:pt x="9935" y="7250"/>
                </a:cubicBezTo>
                <a:close/>
                <a:moveTo>
                  <a:pt x="9555" y="7358"/>
                </a:moveTo>
                <a:lnTo>
                  <a:pt x="9599" y="7378"/>
                </a:lnTo>
                <a:lnTo>
                  <a:pt x="9595" y="7388"/>
                </a:lnTo>
                <a:lnTo>
                  <a:pt x="9551" y="7358"/>
                </a:lnTo>
                <a:close/>
                <a:moveTo>
                  <a:pt x="9629" y="7385"/>
                </a:moveTo>
                <a:lnTo>
                  <a:pt x="9649" y="7395"/>
                </a:lnTo>
                <a:lnTo>
                  <a:pt x="9649" y="7398"/>
                </a:lnTo>
                <a:lnTo>
                  <a:pt x="9629" y="7385"/>
                </a:lnTo>
                <a:close/>
                <a:moveTo>
                  <a:pt x="9626" y="7391"/>
                </a:moveTo>
                <a:lnTo>
                  <a:pt x="9646" y="7405"/>
                </a:lnTo>
                <a:cubicBezTo>
                  <a:pt x="9642" y="7408"/>
                  <a:pt x="9642" y="7412"/>
                  <a:pt x="9639" y="7415"/>
                </a:cubicBezTo>
                <a:lnTo>
                  <a:pt x="9636" y="7415"/>
                </a:lnTo>
                <a:lnTo>
                  <a:pt x="9619" y="7405"/>
                </a:lnTo>
                <a:cubicBezTo>
                  <a:pt x="9622" y="7401"/>
                  <a:pt x="9626" y="7398"/>
                  <a:pt x="9626" y="7391"/>
                </a:cubicBezTo>
                <a:close/>
                <a:moveTo>
                  <a:pt x="9511" y="7364"/>
                </a:moveTo>
                <a:cubicBezTo>
                  <a:pt x="9511" y="7371"/>
                  <a:pt x="9511" y="7381"/>
                  <a:pt x="9511" y="7388"/>
                </a:cubicBezTo>
                <a:lnTo>
                  <a:pt x="9508" y="7391"/>
                </a:lnTo>
                <a:lnTo>
                  <a:pt x="9498" y="7388"/>
                </a:lnTo>
                <a:lnTo>
                  <a:pt x="9501" y="7398"/>
                </a:lnTo>
                <a:cubicBezTo>
                  <a:pt x="9488" y="7417"/>
                  <a:pt x="9477" y="7429"/>
                  <a:pt x="9473" y="7429"/>
                </a:cubicBezTo>
                <a:cubicBezTo>
                  <a:pt x="9469" y="7429"/>
                  <a:pt x="9472" y="7417"/>
                  <a:pt x="9488" y="7385"/>
                </a:cubicBezTo>
                <a:lnTo>
                  <a:pt x="9488" y="7381"/>
                </a:lnTo>
                <a:cubicBezTo>
                  <a:pt x="9491" y="7375"/>
                  <a:pt x="9498" y="7368"/>
                  <a:pt x="9508" y="7364"/>
                </a:cubicBezTo>
                <a:close/>
                <a:moveTo>
                  <a:pt x="9861" y="7378"/>
                </a:moveTo>
                <a:lnTo>
                  <a:pt x="9871" y="7385"/>
                </a:lnTo>
                <a:cubicBezTo>
                  <a:pt x="9861" y="7401"/>
                  <a:pt x="9851" y="7418"/>
                  <a:pt x="9838" y="7445"/>
                </a:cubicBezTo>
                <a:cubicBezTo>
                  <a:pt x="9851" y="7418"/>
                  <a:pt x="9858" y="7401"/>
                  <a:pt x="9864" y="7381"/>
                </a:cubicBezTo>
                <a:lnTo>
                  <a:pt x="9861" y="7378"/>
                </a:lnTo>
                <a:close/>
                <a:moveTo>
                  <a:pt x="9538" y="7378"/>
                </a:moveTo>
                <a:lnTo>
                  <a:pt x="9565" y="7391"/>
                </a:lnTo>
                <a:cubicBezTo>
                  <a:pt x="9539" y="7417"/>
                  <a:pt x="9504" y="7460"/>
                  <a:pt x="9494" y="7460"/>
                </a:cubicBezTo>
                <a:cubicBezTo>
                  <a:pt x="9492" y="7460"/>
                  <a:pt x="9491" y="7458"/>
                  <a:pt x="9491" y="7455"/>
                </a:cubicBezTo>
                <a:cubicBezTo>
                  <a:pt x="9498" y="7442"/>
                  <a:pt x="9501" y="7435"/>
                  <a:pt x="9511" y="7422"/>
                </a:cubicBezTo>
                <a:lnTo>
                  <a:pt x="9508" y="7422"/>
                </a:lnTo>
                <a:lnTo>
                  <a:pt x="9525" y="7398"/>
                </a:lnTo>
                <a:cubicBezTo>
                  <a:pt x="9528" y="7388"/>
                  <a:pt x="9535" y="7381"/>
                  <a:pt x="9538" y="7378"/>
                </a:cubicBezTo>
                <a:close/>
                <a:moveTo>
                  <a:pt x="10049" y="7178"/>
                </a:moveTo>
                <a:cubicBezTo>
                  <a:pt x="10052" y="7178"/>
                  <a:pt x="10050" y="7189"/>
                  <a:pt x="10043" y="7216"/>
                </a:cubicBezTo>
                <a:lnTo>
                  <a:pt x="10026" y="7243"/>
                </a:lnTo>
                <a:cubicBezTo>
                  <a:pt x="10036" y="7314"/>
                  <a:pt x="10120" y="7247"/>
                  <a:pt x="10097" y="7371"/>
                </a:cubicBezTo>
                <a:cubicBezTo>
                  <a:pt x="10095" y="7362"/>
                  <a:pt x="10091" y="7359"/>
                  <a:pt x="10083" y="7359"/>
                </a:cubicBezTo>
                <a:cubicBezTo>
                  <a:pt x="10054" y="7359"/>
                  <a:pt x="9982" y="7420"/>
                  <a:pt x="9912" y="7465"/>
                </a:cubicBezTo>
                <a:lnTo>
                  <a:pt x="9959" y="7401"/>
                </a:lnTo>
                <a:cubicBezTo>
                  <a:pt x="9972" y="7364"/>
                  <a:pt x="9965" y="7348"/>
                  <a:pt x="9959" y="7338"/>
                </a:cubicBezTo>
                <a:lnTo>
                  <a:pt x="9982" y="7297"/>
                </a:lnTo>
                <a:lnTo>
                  <a:pt x="9989" y="7284"/>
                </a:lnTo>
                <a:lnTo>
                  <a:pt x="10009" y="7300"/>
                </a:lnTo>
                <a:cubicBezTo>
                  <a:pt x="10006" y="7297"/>
                  <a:pt x="9996" y="7287"/>
                  <a:pt x="9992" y="7277"/>
                </a:cubicBezTo>
                <a:cubicBezTo>
                  <a:pt x="10017" y="7227"/>
                  <a:pt x="10042" y="7178"/>
                  <a:pt x="10049" y="7178"/>
                </a:cubicBezTo>
                <a:close/>
                <a:moveTo>
                  <a:pt x="10231" y="7403"/>
                </a:moveTo>
                <a:cubicBezTo>
                  <a:pt x="10235" y="7403"/>
                  <a:pt x="10222" y="7423"/>
                  <a:pt x="10201" y="7452"/>
                </a:cubicBezTo>
                <a:lnTo>
                  <a:pt x="10171" y="7472"/>
                </a:lnTo>
                <a:lnTo>
                  <a:pt x="10214" y="7415"/>
                </a:lnTo>
                <a:cubicBezTo>
                  <a:pt x="10223" y="7407"/>
                  <a:pt x="10229" y="7403"/>
                  <a:pt x="10231" y="7403"/>
                </a:cubicBezTo>
                <a:close/>
                <a:moveTo>
                  <a:pt x="9568" y="7391"/>
                </a:moveTo>
                <a:lnTo>
                  <a:pt x="9585" y="7398"/>
                </a:lnTo>
                <a:cubicBezTo>
                  <a:pt x="9561" y="7438"/>
                  <a:pt x="9538" y="7474"/>
                  <a:pt x="9532" y="7474"/>
                </a:cubicBezTo>
                <a:cubicBezTo>
                  <a:pt x="9529" y="7474"/>
                  <a:pt x="9530" y="7465"/>
                  <a:pt x="9538" y="7442"/>
                </a:cubicBezTo>
                <a:lnTo>
                  <a:pt x="9538" y="7438"/>
                </a:lnTo>
                <a:lnTo>
                  <a:pt x="9568" y="7391"/>
                </a:lnTo>
                <a:close/>
                <a:moveTo>
                  <a:pt x="10235" y="7381"/>
                </a:moveTo>
                <a:lnTo>
                  <a:pt x="10161" y="7479"/>
                </a:lnTo>
                <a:cubicBezTo>
                  <a:pt x="10157" y="7482"/>
                  <a:pt x="10154" y="7482"/>
                  <a:pt x="10151" y="7486"/>
                </a:cubicBezTo>
                <a:lnTo>
                  <a:pt x="10235" y="7381"/>
                </a:lnTo>
                <a:close/>
                <a:moveTo>
                  <a:pt x="10218" y="7385"/>
                </a:moveTo>
                <a:lnTo>
                  <a:pt x="10140" y="7492"/>
                </a:lnTo>
                <a:cubicBezTo>
                  <a:pt x="10140" y="7492"/>
                  <a:pt x="10137" y="7492"/>
                  <a:pt x="10134" y="7496"/>
                </a:cubicBezTo>
                <a:cubicBezTo>
                  <a:pt x="10157" y="7459"/>
                  <a:pt x="10188" y="7422"/>
                  <a:pt x="10218" y="7385"/>
                </a:cubicBezTo>
                <a:close/>
                <a:moveTo>
                  <a:pt x="9612" y="7412"/>
                </a:moveTo>
                <a:lnTo>
                  <a:pt x="9632" y="7422"/>
                </a:lnTo>
                <a:cubicBezTo>
                  <a:pt x="9593" y="7470"/>
                  <a:pt x="9561" y="7509"/>
                  <a:pt x="9549" y="7509"/>
                </a:cubicBezTo>
                <a:cubicBezTo>
                  <a:pt x="9549" y="7509"/>
                  <a:pt x="9549" y="7509"/>
                  <a:pt x="9548" y="7509"/>
                </a:cubicBezTo>
                <a:cubicBezTo>
                  <a:pt x="9572" y="7479"/>
                  <a:pt x="9595" y="7449"/>
                  <a:pt x="9612" y="7415"/>
                </a:cubicBezTo>
                <a:lnTo>
                  <a:pt x="9612" y="7412"/>
                </a:lnTo>
                <a:close/>
                <a:moveTo>
                  <a:pt x="9706" y="7465"/>
                </a:moveTo>
                <a:cubicBezTo>
                  <a:pt x="9686" y="7502"/>
                  <a:pt x="9656" y="7550"/>
                  <a:pt x="9632" y="7590"/>
                </a:cubicBezTo>
                <a:lnTo>
                  <a:pt x="9619" y="7580"/>
                </a:lnTo>
                <a:cubicBezTo>
                  <a:pt x="9642" y="7539"/>
                  <a:pt x="9673" y="7502"/>
                  <a:pt x="9706" y="7465"/>
                </a:cubicBezTo>
                <a:close/>
                <a:moveTo>
                  <a:pt x="10363" y="7570"/>
                </a:moveTo>
                <a:lnTo>
                  <a:pt x="10363" y="7570"/>
                </a:lnTo>
                <a:cubicBezTo>
                  <a:pt x="10349" y="7580"/>
                  <a:pt x="10336" y="7587"/>
                  <a:pt x="10319" y="7597"/>
                </a:cubicBezTo>
                <a:lnTo>
                  <a:pt x="10329" y="7583"/>
                </a:lnTo>
                <a:lnTo>
                  <a:pt x="10363" y="7570"/>
                </a:lnTo>
                <a:close/>
                <a:moveTo>
                  <a:pt x="10413" y="7438"/>
                </a:moveTo>
                <a:cubicBezTo>
                  <a:pt x="10332" y="7499"/>
                  <a:pt x="10248" y="7553"/>
                  <a:pt x="10161" y="7603"/>
                </a:cubicBezTo>
                <a:lnTo>
                  <a:pt x="10221" y="7573"/>
                </a:lnTo>
                <a:lnTo>
                  <a:pt x="10161" y="7610"/>
                </a:lnTo>
                <a:cubicBezTo>
                  <a:pt x="10161" y="7607"/>
                  <a:pt x="10161" y="7603"/>
                  <a:pt x="10161" y="7603"/>
                </a:cubicBezTo>
                <a:cubicBezTo>
                  <a:pt x="10231" y="7550"/>
                  <a:pt x="10369" y="7455"/>
                  <a:pt x="10386" y="7449"/>
                </a:cubicBezTo>
                <a:lnTo>
                  <a:pt x="10386" y="7449"/>
                </a:lnTo>
                <a:lnTo>
                  <a:pt x="10218" y="7566"/>
                </a:lnTo>
                <a:cubicBezTo>
                  <a:pt x="10326" y="7499"/>
                  <a:pt x="10282" y="7516"/>
                  <a:pt x="10413" y="7438"/>
                </a:cubicBezTo>
                <a:close/>
                <a:moveTo>
                  <a:pt x="10228" y="7277"/>
                </a:moveTo>
                <a:cubicBezTo>
                  <a:pt x="10174" y="7388"/>
                  <a:pt x="10144" y="7449"/>
                  <a:pt x="10107" y="7509"/>
                </a:cubicBezTo>
                <a:cubicBezTo>
                  <a:pt x="10098" y="7513"/>
                  <a:pt x="10091" y="7516"/>
                  <a:pt x="10084" y="7516"/>
                </a:cubicBezTo>
                <a:cubicBezTo>
                  <a:pt x="10075" y="7516"/>
                  <a:pt x="10068" y="7511"/>
                  <a:pt x="10066" y="7499"/>
                </a:cubicBezTo>
                <a:lnTo>
                  <a:pt x="10063" y="7526"/>
                </a:lnTo>
                <a:cubicBezTo>
                  <a:pt x="10019" y="7590"/>
                  <a:pt x="10000" y="7613"/>
                  <a:pt x="9995" y="7613"/>
                </a:cubicBezTo>
                <a:cubicBezTo>
                  <a:pt x="9982" y="7613"/>
                  <a:pt x="10058" y="7468"/>
                  <a:pt x="10042" y="7468"/>
                </a:cubicBezTo>
                <a:cubicBezTo>
                  <a:pt x="10039" y="7468"/>
                  <a:pt x="10034" y="7473"/>
                  <a:pt x="10025" y="7483"/>
                </a:cubicBezTo>
                <a:lnTo>
                  <a:pt x="10025" y="7483"/>
                </a:lnTo>
                <a:cubicBezTo>
                  <a:pt x="10042" y="7462"/>
                  <a:pt x="10079" y="7405"/>
                  <a:pt x="10097" y="7381"/>
                </a:cubicBezTo>
                <a:lnTo>
                  <a:pt x="10097" y="7381"/>
                </a:lnTo>
                <a:cubicBezTo>
                  <a:pt x="10090" y="7408"/>
                  <a:pt x="10080" y="7435"/>
                  <a:pt x="10070" y="7462"/>
                </a:cubicBezTo>
                <a:cubicBezTo>
                  <a:pt x="10106" y="7401"/>
                  <a:pt x="10120" y="7383"/>
                  <a:pt x="10127" y="7383"/>
                </a:cubicBezTo>
                <a:cubicBezTo>
                  <a:pt x="10135" y="7383"/>
                  <a:pt x="10129" y="7413"/>
                  <a:pt x="10138" y="7413"/>
                </a:cubicBezTo>
                <a:cubicBezTo>
                  <a:pt x="10146" y="7413"/>
                  <a:pt x="10167" y="7385"/>
                  <a:pt x="10228" y="7277"/>
                </a:cubicBezTo>
                <a:close/>
                <a:moveTo>
                  <a:pt x="10326" y="7583"/>
                </a:moveTo>
                <a:lnTo>
                  <a:pt x="10315" y="7597"/>
                </a:lnTo>
                <a:lnTo>
                  <a:pt x="10285" y="7613"/>
                </a:lnTo>
                <a:cubicBezTo>
                  <a:pt x="10289" y="7607"/>
                  <a:pt x="10295" y="7600"/>
                  <a:pt x="10299" y="7593"/>
                </a:cubicBezTo>
                <a:lnTo>
                  <a:pt x="10326" y="7583"/>
                </a:lnTo>
                <a:close/>
                <a:moveTo>
                  <a:pt x="10440" y="7597"/>
                </a:moveTo>
                <a:lnTo>
                  <a:pt x="10440" y="7597"/>
                </a:lnTo>
                <a:cubicBezTo>
                  <a:pt x="10413" y="7603"/>
                  <a:pt x="10393" y="7610"/>
                  <a:pt x="10376" y="7617"/>
                </a:cubicBezTo>
                <a:lnTo>
                  <a:pt x="10376" y="7613"/>
                </a:lnTo>
                <a:cubicBezTo>
                  <a:pt x="10396" y="7607"/>
                  <a:pt x="10416" y="7600"/>
                  <a:pt x="10440" y="7597"/>
                </a:cubicBezTo>
                <a:close/>
                <a:moveTo>
                  <a:pt x="10278" y="7600"/>
                </a:moveTo>
                <a:cubicBezTo>
                  <a:pt x="10275" y="7610"/>
                  <a:pt x="10268" y="7613"/>
                  <a:pt x="10262" y="7624"/>
                </a:cubicBezTo>
                <a:lnTo>
                  <a:pt x="10248" y="7634"/>
                </a:lnTo>
                <a:lnTo>
                  <a:pt x="10248" y="7634"/>
                </a:lnTo>
                <a:lnTo>
                  <a:pt x="10251" y="7630"/>
                </a:lnTo>
                <a:cubicBezTo>
                  <a:pt x="10251" y="7617"/>
                  <a:pt x="10245" y="7617"/>
                  <a:pt x="10241" y="7613"/>
                </a:cubicBezTo>
                <a:lnTo>
                  <a:pt x="10278" y="7600"/>
                </a:lnTo>
                <a:close/>
                <a:moveTo>
                  <a:pt x="10359" y="7617"/>
                </a:moveTo>
                <a:cubicBezTo>
                  <a:pt x="10359" y="7617"/>
                  <a:pt x="10356" y="7624"/>
                  <a:pt x="10356" y="7624"/>
                </a:cubicBezTo>
                <a:cubicBezTo>
                  <a:pt x="10322" y="7634"/>
                  <a:pt x="10302" y="7644"/>
                  <a:pt x="10278" y="7650"/>
                </a:cubicBezTo>
                <a:lnTo>
                  <a:pt x="10289" y="7637"/>
                </a:lnTo>
                <a:cubicBezTo>
                  <a:pt x="10312" y="7630"/>
                  <a:pt x="10336" y="7624"/>
                  <a:pt x="10359" y="7617"/>
                </a:cubicBezTo>
                <a:close/>
                <a:moveTo>
                  <a:pt x="10282" y="7640"/>
                </a:moveTo>
                <a:lnTo>
                  <a:pt x="10272" y="7654"/>
                </a:lnTo>
                <a:lnTo>
                  <a:pt x="10258" y="7657"/>
                </a:lnTo>
                <a:cubicBezTo>
                  <a:pt x="10262" y="7654"/>
                  <a:pt x="10262" y="7650"/>
                  <a:pt x="10265" y="7644"/>
                </a:cubicBezTo>
                <a:lnTo>
                  <a:pt x="10282" y="7640"/>
                </a:lnTo>
                <a:close/>
                <a:moveTo>
                  <a:pt x="10248" y="7650"/>
                </a:moveTo>
                <a:lnTo>
                  <a:pt x="10238" y="7664"/>
                </a:lnTo>
                <a:lnTo>
                  <a:pt x="10218" y="7667"/>
                </a:lnTo>
                <a:cubicBezTo>
                  <a:pt x="10221" y="7664"/>
                  <a:pt x="10225" y="7657"/>
                  <a:pt x="10231" y="7650"/>
                </a:cubicBezTo>
                <a:lnTo>
                  <a:pt x="10231" y="7654"/>
                </a:lnTo>
                <a:lnTo>
                  <a:pt x="10248" y="7650"/>
                </a:lnTo>
                <a:close/>
                <a:moveTo>
                  <a:pt x="10251" y="7681"/>
                </a:moveTo>
                <a:lnTo>
                  <a:pt x="10244" y="7691"/>
                </a:lnTo>
                <a:lnTo>
                  <a:pt x="10244" y="7691"/>
                </a:lnTo>
                <a:cubicBezTo>
                  <a:pt x="10245" y="7689"/>
                  <a:pt x="10246" y="7686"/>
                  <a:pt x="10248" y="7681"/>
                </a:cubicBezTo>
                <a:close/>
                <a:moveTo>
                  <a:pt x="10504" y="7667"/>
                </a:moveTo>
                <a:lnTo>
                  <a:pt x="10477" y="7688"/>
                </a:lnTo>
                <a:lnTo>
                  <a:pt x="10450" y="7694"/>
                </a:lnTo>
                <a:cubicBezTo>
                  <a:pt x="10450" y="7691"/>
                  <a:pt x="10443" y="7691"/>
                  <a:pt x="10450" y="7681"/>
                </a:cubicBezTo>
                <a:cubicBezTo>
                  <a:pt x="10467" y="7674"/>
                  <a:pt x="10484" y="7671"/>
                  <a:pt x="10504" y="7667"/>
                </a:cubicBezTo>
                <a:close/>
                <a:moveTo>
                  <a:pt x="10214" y="7671"/>
                </a:moveTo>
                <a:lnTo>
                  <a:pt x="10214" y="7674"/>
                </a:lnTo>
                <a:cubicBezTo>
                  <a:pt x="10221" y="7674"/>
                  <a:pt x="10225" y="7674"/>
                  <a:pt x="10231" y="7677"/>
                </a:cubicBezTo>
                <a:cubicBezTo>
                  <a:pt x="10221" y="7691"/>
                  <a:pt x="10212" y="7702"/>
                  <a:pt x="10209" y="7702"/>
                </a:cubicBezTo>
                <a:cubicBezTo>
                  <a:pt x="10205" y="7702"/>
                  <a:pt x="10206" y="7693"/>
                  <a:pt x="10214" y="7671"/>
                </a:cubicBezTo>
                <a:close/>
                <a:moveTo>
                  <a:pt x="10437" y="7681"/>
                </a:moveTo>
                <a:lnTo>
                  <a:pt x="10430" y="7701"/>
                </a:lnTo>
                <a:cubicBezTo>
                  <a:pt x="10413" y="7708"/>
                  <a:pt x="10393" y="7711"/>
                  <a:pt x="10376" y="7714"/>
                </a:cubicBezTo>
                <a:lnTo>
                  <a:pt x="10362" y="7714"/>
                </a:lnTo>
                <a:lnTo>
                  <a:pt x="10373" y="7704"/>
                </a:lnTo>
                <a:lnTo>
                  <a:pt x="10389" y="7698"/>
                </a:lnTo>
                <a:cubicBezTo>
                  <a:pt x="10389" y="7704"/>
                  <a:pt x="10389" y="7709"/>
                  <a:pt x="10392" y="7709"/>
                </a:cubicBezTo>
                <a:cubicBezTo>
                  <a:pt x="10394" y="7709"/>
                  <a:pt x="10398" y="7706"/>
                  <a:pt x="10403" y="7701"/>
                </a:cubicBezTo>
                <a:cubicBezTo>
                  <a:pt x="10406" y="7694"/>
                  <a:pt x="10403" y="7698"/>
                  <a:pt x="10403" y="7694"/>
                </a:cubicBezTo>
                <a:lnTo>
                  <a:pt x="10437" y="7681"/>
                </a:lnTo>
                <a:close/>
                <a:moveTo>
                  <a:pt x="10258" y="7681"/>
                </a:moveTo>
                <a:lnTo>
                  <a:pt x="10258" y="7684"/>
                </a:lnTo>
                <a:lnTo>
                  <a:pt x="10265" y="7684"/>
                </a:lnTo>
                <a:cubicBezTo>
                  <a:pt x="10251" y="7698"/>
                  <a:pt x="10238" y="7711"/>
                  <a:pt x="10225" y="7725"/>
                </a:cubicBezTo>
                <a:cubicBezTo>
                  <a:pt x="10231" y="7718"/>
                  <a:pt x="10245" y="7698"/>
                  <a:pt x="10258" y="7681"/>
                </a:cubicBezTo>
                <a:close/>
                <a:moveTo>
                  <a:pt x="10319" y="7698"/>
                </a:moveTo>
                <a:lnTo>
                  <a:pt x="10363" y="7704"/>
                </a:lnTo>
                <a:cubicBezTo>
                  <a:pt x="10349" y="7718"/>
                  <a:pt x="10339" y="7731"/>
                  <a:pt x="10329" y="7745"/>
                </a:cubicBezTo>
                <a:lnTo>
                  <a:pt x="10362" y="7714"/>
                </a:lnTo>
                <a:lnTo>
                  <a:pt x="10362" y="7714"/>
                </a:lnTo>
                <a:cubicBezTo>
                  <a:pt x="10394" y="7715"/>
                  <a:pt x="10406" y="7721"/>
                  <a:pt x="10410" y="7728"/>
                </a:cubicBezTo>
                <a:cubicBezTo>
                  <a:pt x="10400" y="7738"/>
                  <a:pt x="10386" y="7751"/>
                  <a:pt x="10376" y="7765"/>
                </a:cubicBezTo>
                <a:cubicBezTo>
                  <a:pt x="10356" y="7782"/>
                  <a:pt x="10329" y="7795"/>
                  <a:pt x="10295" y="7812"/>
                </a:cubicBezTo>
                <a:cubicBezTo>
                  <a:pt x="10305" y="7788"/>
                  <a:pt x="10319" y="7765"/>
                  <a:pt x="10329" y="7745"/>
                </a:cubicBezTo>
                <a:lnTo>
                  <a:pt x="10329" y="7745"/>
                </a:lnTo>
                <a:cubicBezTo>
                  <a:pt x="10296" y="7783"/>
                  <a:pt x="10261" y="7821"/>
                  <a:pt x="10249" y="7821"/>
                </a:cubicBezTo>
                <a:cubicBezTo>
                  <a:pt x="10244" y="7821"/>
                  <a:pt x="10243" y="7814"/>
                  <a:pt x="10248" y="7799"/>
                </a:cubicBezTo>
                <a:lnTo>
                  <a:pt x="10319" y="7698"/>
                </a:lnTo>
                <a:close/>
                <a:moveTo>
                  <a:pt x="229" y="11904"/>
                </a:moveTo>
                <a:cubicBezTo>
                  <a:pt x="239" y="11914"/>
                  <a:pt x="248" y="11923"/>
                  <a:pt x="256" y="11931"/>
                </a:cubicBezTo>
                <a:lnTo>
                  <a:pt x="256" y="11931"/>
                </a:lnTo>
                <a:cubicBezTo>
                  <a:pt x="248" y="11922"/>
                  <a:pt x="239" y="11913"/>
                  <a:pt x="229" y="11904"/>
                </a:cubicBezTo>
                <a:close/>
                <a:moveTo>
                  <a:pt x="256" y="11931"/>
                </a:moveTo>
                <a:lnTo>
                  <a:pt x="256" y="11931"/>
                </a:lnTo>
                <a:cubicBezTo>
                  <a:pt x="262" y="11936"/>
                  <a:pt x="267" y="11942"/>
                  <a:pt x="272" y="11947"/>
                </a:cubicBezTo>
                <a:lnTo>
                  <a:pt x="272" y="11947"/>
                </a:lnTo>
                <a:cubicBezTo>
                  <a:pt x="267" y="11942"/>
                  <a:pt x="262" y="11937"/>
                  <a:pt x="256" y="11931"/>
                </a:cubicBezTo>
                <a:close/>
                <a:moveTo>
                  <a:pt x="19325" y="14312"/>
                </a:moveTo>
                <a:cubicBezTo>
                  <a:pt x="19325" y="14318"/>
                  <a:pt x="19325" y="14324"/>
                  <a:pt x="19325" y="14331"/>
                </a:cubicBezTo>
                <a:cubicBezTo>
                  <a:pt x="19325" y="14323"/>
                  <a:pt x="19325" y="14317"/>
                  <a:pt x="19325" y="14312"/>
                </a:cubicBezTo>
                <a:close/>
                <a:moveTo>
                  <a:pt x="19200" y="15714"/>
                </a:moveTo>
                <a:lnTo>
                  <a:pt x="19217" y="15798"/>
                </a:lnTo>
                <a:cubicBezTo>
                  <a:pt x="19210" y="15801"/>
                  <a:pt x="19203" y="15804"/>
                  <a:pt x="19197" y="15806"/>
                </a:cubicBezTo>
                <a:lnTo>
                  <a:pt x="19197" y="15806"/>
                </a:lnTo>
                <a:cubicBezTo>
                  <a:pt x="19195" y="15806"/>
                  <a:pt x="19194" y="15805"/>
                  <a:pt x="19193" y="15805"/>
                </a:cubicBezTo>
                <a:lnTo>
                  <a:pt x="19193" y="15805"/>
                </a:lnTo>
                <a:cubicBezTo>
                  <a:pt x="19193" y="15806"/>
                  <a:pt x="19194" y="15806"/>
                  <a:pt x="19194" y="15807"/>
                </a:cubicBezTo>
                <a:lnTo>
                  <a:pt x="19194" y="15807"/>
                </a:lnTo>
                <a:cubicBezTo>
                  <a:pt x="19195" y="15807"/>
                  <a:pt x="19196" y="15806"/>
                  <a:pt x="19197" y="15806"/>
                </a:cubicBezTo>
                <a:lnTo>
                  <a:pt x="19197" y="15806"/>
                </a:lnTo>
                <a:cubicBezTo>
                  <a:pt x="19218" y="15816"/>
                  <a:pt x="19234" y="15861"/>
                  <a:pt x="19251" y="15906"/>
                </a:cubicBezTo>
                <a:cubicBezTo>
                  <a:pt x="19254" y="15822"/>
                  <a:pt x="19321" y="15724"/>
                  <a:pt x="19200" y="15714"/>
                </a:cubicBezTo>
                <a:close/>
                <a:moveTo>
                  <a:pt x="14995" y="21236"/>
                </a:moveTo>
                <a:cubicBezTo>
                  <a:pt x="14979" y="21245"/>
                  <a:pt x="14966" y="21254"/>
                  <a:pt x="14956" y="21264"/>
                </a:cubicBezTo>
                <a:cubicBezTo>
                  <a:pt x="14967" y="21257"/>
                  <a:pt x="14982" y="21247"/>
                  <a:pt x="14995" y="21236"/>
                </a:cubicBezTo>
                <a:close/>
                <a:moveTo>
                  <a:pt x="10285" y="1"/>
                </a:moveTo>
                <a:lnTo>
                  <a:pt x="10285" y="1"/>
                </a:lnTo>
                <a:cubicBezTo>
                  <a:pt x="10100" y="267"/>
                  <a:pt x="9602" y="146"/>
                  <a:pt x="9313" y="385"/>
                </a:cubicBezTo>
                <a:cubicBezTo>
                  <a:pt x="9321" y="362"/>
                  <a:pt x="9341" y="324"/>
                  <a:pt x="9365" y="315"/>
                </a:cubicBezTo>
                <a:lnTo>
                  <a:pt x="9365" y="315"/>
                </a:lnTo>
                <a:cubicBezTo>
                  <a:pt x="9350" y="316"/>
                  <a:pt x="9336" y="317"/>
                  <a:pt x="9322" y="317"/>
                </a:cubicBezTo>
                <a:cubicBezTo>
                  <a:pt x="9178" y="317"/>
                  <a:pt x="9106" y="262"/>
                  <a:pt x="8983" y="253"/>
                </a:cubicBezTo>
                <a:lnTo>
                  <a:pt x="8983" y="253"/>
                </a:lnTo>
                <a:cubicBezTo>
                  <a:pt x="9030" y="479"/>
                  <a:pt x="8781" y="630"/>
                  <a:pt x="8714" y="822"/>
                </a:cubicBezTo>
                <a:cubicBezTo>
                  <a:pt x="8421" y="714"/>
                  <a:pt x="8714" y="519"/>
                  <a:pt x="8569" y="354"/>
                </a:cubicBezTo>
                <a:lnTo>
                  <a:pt x="8569" y="354"/>
                </a:lnTo>
                <a:cubicBezTo>
                  <a:pt x="8646" y="516"/>
                  <a:pt x="8296" y="698"/>
                  <a:pt x="8441" y="802"/>
                </a:cubicBezTo>
                <a:cubicBezTo>
                  <a:pt x="8232" y="762"/>
                  <a:pt x="8286" y="815"/>
                  <a:pt x="8111" y="694"/>
                </a:cubicBezTo>
                <a:lnTo>
                  <a:pt x="8111" y="694"/>
                </a:lnTo>
                <a:cubicBezTo>
                  <a:pt x="8242" y="957"/>
                  <a:pt x="8007" y="822"/>
                  <a:pt x="8000" y="1044"/>
                </a:cubicBezTo>
                <a:cubicBezTo>
                  <a:pt x="7989" y="1045"/>
                  <a:pt x="7979" y="1045"/>
                  <a:pt x="7969" y="1045"/>
                </a:cubicBezTo>
                <a:cubicBezTo>
                  <a:pt x="7824" y="1045"/>
                  <a:pt x="7787" y="977"/>
                  <a:pt x="7746" y="977"/>
                </a:cubicBezTo>
                <a:cubicBezTo>
                  <a:pt x="7721" y="977"/>
                  <a:pt x="7694" y="1003"/>
                  <a:pt x="7640" y="1085"/>
                </a:cubicBezTo>
                <a:cubicBezTo>
                  <a:pt x="7639" y="1085"/>
                  <a:pt x="7638" y="1085"/>
                  <a:pt x="7637" y="1085"/>
                </a:cubicBezTo>
                <a:cubicBezTo>
                  <a:pt x="7490" y="1085"/>
                  <a:pt x="7606" y="866"/>
                  <a:pt x="7606" y="866"/>
                </a:cubicBezTo>
                <a:lnTo>
                  <a:pt x="7606" y="866"/>
                </a:lnTo>
                <a:cubicBezTo>
                  <a:pt x="7391" y="1027"/>
                  <a:pt x="7640" y="1112"/>
                  <a:pt x="7677" y="1246"/>
                </a:cubicBezTo>
                <a:cubicBezTo>
                  <a:pt x="7620" y="1317"/>
                  <a:pt x="7578" y="1342"/>
                  <a:pt x="7543" y="1342"/>
                </a:cubicBezTo>
                <a:cubicBezTo>
                  <a:pt x="7461" y="1342"/>
                  <a:pt x="7420" y="1204"/>
                  <a:pt x="7313" y="1192"/>
                </a:cubicBezTo>
                <a:cubicBezTo>
                  <a:pt x="7206" y="1361"/>
                  <a:pt x="7236" y="1606"/>
                  <a:pt x="7138" y="1687"/>
                </a:cubicBezTo>
                <a:cubicBezTo>
                  <a:pt x="7112" y="1670"/>
                  <a:pt x="7088" y="1647"/>
                  <a:pt x="7071" y="1620"/>
                </a:cubicBezTo>
                <a:lnTo>
                  <a:pt x="7071" y="1620"/>
                </a:lnTo>
                <a:cubicBezTo>
                  <a:pt x="7088" y="1650"/>
                  <a:pt x="7091" y="1684"/>
                  <a:pt x="7081" y="1714"/>
                </a:cubicBezTo>
                <a:cubicBezTo>
                  <a:pt x="7084" y="1713"/>
                  <a:pt x="7086" y="1713"/>
                  <a:pt x="7087" y="1713"/>
                </a:cubicBezTo>
                <a:cubicBezTo>
                  <a:pt x="7107" y="1713"/>
                  <a:pt x="7004" y="1777"/>
                  <a:pt x="6957" y="1808"/>
                </a:cubicBezTo>
                <a:cubicBezTo>
                  <a:pt x="6893" y="1849"/>
                  <a:pt x="6832" y="1892"/>
                  <a:pt x="6778" y="1946"/>
                </a:cubicBezTo>
                <a:cubicBezTo>
                  <a:pt x="6751" y="1970"/>
                  <a:pt x="6728" y="2000"/>
                  <a:pt x="6708" y="2030"/>
                </a:cubicBezTo>
                <a:cubicBezTo>
                  <a:pt x="6691" y="2050"/>
                  <a:pt x="6698" y="2057"/>
                  <a:pt x="6711" y="2061"/>
                </a:cubicBezTo>
                <a:lnTo>
                  <a:pt x="6711" y="2104"/>
                </a:lnTo>
                <a:cubicBezTo>
                  <a:pt x="6704" y="2097"/>
                  <a:pt x="6698" y="2090"/>
                  <a:pt x="6692" y="2082"/>
                </a:cubicBezTo>
                <a:lnTo>
                  <a:pt x="6692" y="2082"/>
                </a:lnTo>
                <a:cubicBezTo>
                  <a:pt x="6743" y="2160"/>
                  <a:pt x="6786" y="2240"/>
                  <a:pt x="6826" y="2323"/>
                </a:cubicBezTo>
                <a:cubicBezTo>
                  <a:pt x="6784" y="2348"/>
                  <a:pt x="6749" y="2437"/>
                  <a:pt x="6698" y="2437"/>
                </a:cubicBezTo>
                <a:cubicBezTo>
                  <a:pt x="6679" y="2437"/>
                  <a:pt x="6658" y="2425"/>
                  <a:pt x="6634" y="2394"/>
                </a:cubicBezTo>
                <a:cubicBezTo>
                  <a:pt x="6698" y="2374"/>
                  <a:pt x="6681" y="2320"/>
                  <a:pt x="6694" y="2266"/>
                </a:cubicBezTo>
                <a:lnTo>
                  <a:pt x="6694" y="2266"/>
                </a:lnTo>
                <a:lnTo>
                  <a:pt x="6610" y="2363"/>
                </a:lnTo>
                <a:cubicBezTo>
                  <a:pt x="6435" y="2212"/>
                  <a:pt x="6745" y="2239"/>
                  <a:pt x="6661" y="2108"/>
                </a:cubicBezTo>
                <a:lnTo>
                  <a:pt x="6661" y="2108"/>
                </a:lnTo>
                <a:cubicBezTo>
                  <a:pt x="6506" y="2232"/>
                  <a:pt x="6311" y="2498"/>
                  <a:pt x="6142" y="2512"/>
                </a:cubicBezTo>
                <a:cubicBezTo>
                  <a:pt x="6028" y="2340"/>
                  <a:pt x="6479" y="2289"/>
                  <a:pt x="6200" y="2219"/>
                </a:cubicBezTo>
                <a:lnTo>
                  <a:pt x="6476" y="2188"/>
                </a:lnTo>
                <a:cubicBezTo>
                  <a:pt x="6169" y="1966"/>
                  <a:pt x="6637" y="2148"/>
                  <a:pt x="6338" y="1902"/>
                </a:cubicBezTo>
                <a:lnTo>
                  <a:pt x="6338" y="1902"/>
                </a:lnTo>
                <a:cubicBezTo>
                  <a:pt x="5977" y="1987"/>
                  <a:pt x="6004" y="2148"/>
                  <a:pt x="5651" y="2256"/>
                </a:cubicBezTo>
                <a:cubicBezTo>
                  <a:pt x="5631" y="2394"/>
                  <a:pt x="5752" y="2394"/>
                  <a:pt x="5732" y="2528"/>
                </a:cubicBezTo>
                <a:cubicBezTo>
                  <a:pt x="5644" y="2638"/>
                  <a:pt x="5560" y="2672"/>
                  <a:pt x="5481" y="2672"/>
                </a:cubicBezTo>
                <a:cubicBezTo>
                  <a:pt x="5342" y="2672"/>
                  <a:pt x="5218" y="2566"/>
                  <a:pt x="5111" y="2566"/>
                </a:cubicBezTo>
                <a:cubicBezTo>
                  <a:pt x="5048" y="2566"/>
                  <a:pt x="4991" y="2603"/>
                  <a:pt x="4941" y="2724"/>
                </a:cubicBezTo>
                <a:cubicBezTo>
                  <a:pt x="4934" y="2892"/>
                  <a:pt x="5052" y="3117"/>
                  <a:pt x="4763" y="3164"/>
                </a:cubicBezTo>
                <a:lnTo>
                  <a:pt x="4699" y="2929"/>
                </a:lnTo>
                <a:lnTo>
                  <a:pt x="4699" y="2929"/>
                </a:lnTo>
                <a:cubicBezTo>
                  <a:pt x="4402" y="3127"/>
                  <a:pt x="4746" y="3309"/>
                  <a:pt x="4372" y="3417"/>
                </a:cubicBezTo>
                <a:cubicBezTo>
                  <a:pt x="4359" y="3310"/>
                  <a:pt x="4517" y="3197"/>
                  <a:pt x="4479" y="3197"/>
                </a:cubicBezTo>
                <a:cubicBezTo>
                  <a:pt x="4477" y="3197"/>
                  <a:pt x="4475" y="3198"/>
                  <a:pt x="4473" y="3198"/>
                </a:cubicBezTo>
                <a:cubicBezTo>
                  <a:pt x="4174" y="3212"/>
                  <a:pt x="4429" y="3407"/>
                  <a:pt x="4295" y="3521"/>
                </a:cubicBezTo>
                <a:lnTo>
                  <a:pt x="4133" y="3397"/>
                </a:lnTo>
                <a:cubicBezTo>
                  <a:pt x="3877" y="3673"/>
                  <a:pt x="3706" y="4063"/>
                  <a:pt x="3484" y="4389"/>
                </a:cubicBezTo>
                <a:cubicBezTo>
                  <a:pt x="3455" y="4343"/>
                  <a:pt x="3448" y="4268"/>
                  <a:pt x="3380" y="4268"/>
                </a:cubicBezTo>
                <a:cubicBezTo>
                  <a:pt x="3368" y="4268"/>
                  <a:pt x="3355" y="4270"/>
                  <a:pt x="3339" y="4275"/>
                </a:cubicBezTo>
                <a:cubicBezTo>
                  <a:pt x="3093" y="4729"/>
                  <a:pt x="2669" y="5120"/>
                  <a:pt x="2316" y="5487"/>
                </a:cubicBezTo>
                <a:lnTo>
                  <a:pt x="2373" y="5736"/>
                </a:lnTo>
                <a:cubicBezTo>
                  <a:pt x="2363" y="5751"/>
                  <a:pt x="2342" y="5760"/>
                  <a:pt x="2320" y="5760"/>
                </a:cubicBezTo>
                <a:cubicBezTo>
                  <a:pt x="2292" y="5760"/>
                  <a:pt x="2263" y="5745"/>
                  <a:pt x="2259" y="5712"/>
                </a:cubicBezTo>
                <a:lnTo>
                  <a:pt x="2259" y="5712"/>
                </a:lnTo>
                <a:cubicBezTo>
                  <a:pt x="2107" y="5847"/>
                  <a:pt x="2350" y="5773"/>
                  <a:pt x="2363" y="5887"/>
                </a:cubicBezTo>
                <a:cubicBezTo>
                  <a:pt x="2345" y="5931"/>
                  <a:pt x="2311" y="5951"/>
                  <a:pt x="2279" y="5951"/>
                </a:cubicBezTo>
                <a:cubicBezTo>
                  <a:pt x="2239" y="5951"/>
                  <a:pt x="2202" y="5923"/>
                  <a:pt x="2195" y="5877"/>
                </a:cubicBezTo>
                <a:cubicBezTo>
                  <a:pt x="2178" y="6099"/>
                  <a:pt x="2138" y="6321"/>
                  <a:pt x="2077" y="6537"/>
                </a:cubicBezTo>
                <a:cubicBezTo>
                  <a:pt x="2002" y="6775"/>
                  <a:pt x="1979" y="6856"/>
                  <a:pt x="1894" y="6856"/>
                </a:cubicBezTo>
                <a:cubicBezTo>
                  <a:pt x="1880" y="6856"/>
                  <a:pt x="1864" y="6854"/>
                  <a:pt x="1845" y="6850"/>
                </a:cubicBezTo>
                <a:lnTo>
                  <a:pt x="1821" y="6799"/>
                </a:lnTo>
                <a:cubicBezTo>
                  <a:pt x="1808" y="6799"/>
                  <a:pt x="1808" y="6799"/>
                  <a:pt x="1794" y="6816"/>
                </a:cubicBezTo>
                <a:cubicBezTo>
                  <a:pt x="1777" y="6839"/>
                  <a:pt x="1764" y="6866"/>
                  <a:pt x="1757" y="6893"/>
                </a:cubicBezTo>
                <a:cubicBezTo>
                  <a:pt x="1744" y="6947"/>
                  <a:pt x="1737" y="7001"/>
                  <a:pt x="1737" y="7058"/>
                </a:cubicBezTo>
                <a:cubicBezTo>
                  <a:pt x="1737" y="7166"/>
                  <a:pt x="1737" y="7267"/>
                  <a:pt x="1592" y="7311"/>
                </a:cubicBezTo>
                <a:lnTo>
                  <a:pt x="1602" y="7250"/>
                </a:lnTo>
                <a:lnTo>
                  <a:pt x="1602" y="7250"/>
                </a:lnTo>
                <a:cubicBezTo>
                  <a:pt x="1114" y="7664"/>
                  <a:pt x="909" y="8327"/>
                  <a:pt x="485" y="8670"/>
                </a:cubicBezTo>
                <a:cubicBezTo>
                  <a:pt x="586" y="8761"/>
                  <a:pt x="505" y="8896"/>
                  <a:pt x="438" y="9030"/>
                </a:cubicBezTo>
                <a:cubicBezTo>
                  <a:pt x="377" y="9168"/>
                  <a:pt x="340" y="9313"/>
                  <a:pt x="505" y="9374"/>
                </a:cubicBezTo>
                <a:cubicBezTo>
                  <a:pt x="246" y="9680"/>
                  <a:pt x="213" y="9565"/>
                  <a:pt x="24" y="10080"/>
                </a:cubicBezTo>
                <a:cubicBezTo>
                  <a:pt x="1" y="10222"/>
                  <a:pt x="229" y="10306"/>
                  <a:pt x="260" y="10471"/>
                </a:cubicBezTo>
                <a:lnTo>
                  <a:pt x="75" y="10474"/>
                </a:lnTo>
                <a:cubicBezTo>
                  <a:pt x="138" y="10551"/>
                  <a:pt x="209" y="10629"/>
                  <a:pt x="276" y="10703"/>
                </a:cubicBezTo>
                <a:lnTo>
                  <a:pt x="64" y="10838"/>
                </a:lnTo>
                <a:lnTo>
                  <a:pt x="122" y="10996"/>
                </a:lnTo>
                <a:cubicBezTo>
                  <a:pt x="128" y="10933"/>
                  <a:pt x="193" y="10858"/>
                  <a:pt x="246" y="10858"/>
                </a:cubicBezTo>
                <a:cubicBezTo>
                  <a:pt x="247" y="10858"/>
                  <a:pt x="248" y="10858"/>
                  <a:pt x="250" y="10858"/>
                </a:cubicBezTo>
                <a:cubicBezTo>
                  <a:pt x="340" y="11093"/>
                  <a:pt x="213" y="11474"/>
                  <a:pt x="115" y="11507"/>
                </a:cubicBezTo>
                <a:cubicBezTo>
                  <a:pt x="213" y="11692"/>
                  <a:pt x="320" y="11871"/>
                  <a:pt x="425" y="12042"/>
                </a:cubicBezTo>
                <a:cubicBezTo>
                  <a:pt x="419" y="12043"/>
                  <a:pt x="414" y="12044"/>
                  <a:pt x="409" y="12044"/>
                </a:cubicBezTo>
                <a:cubicBezTo>
                  <a:pt x="357" y="12044"/>
                  <a:pt x="316" y="11995"/>
                  <a:pt x="272" y="11947"/>
                </a:cubicBezTo>
                <a:lnTo>
                  <a:pt x="272" y="11947"/>
                </a:lnTo>
                <a:cubicBezTo>
                  <a:pt x="446" y="12142"/>
                  <a:pt x="74" y="12039"/>
                  <a:pt x="324" y="12248"/>
                </a:cubicBezTo>
                <a:cubicBezTo>
                  <a:pt x="336" y="12222"/>
                  <a:pt x="361" y="12216"/>
                  <a:pt x="388" y="12216"/>
                </a:cubicBezTo>
                <a:cubicBezTo>
                  <a:pt x="413" y="12216"/>
                  <a:pt x="440" y="12222"/>
                  <a:pt x="459" y="12222"/>
                </a:cubicBezTo>
                <a:cubicBezTo>
                  <a:pt x="464" y="12222"/>
                  <a:pt x="468" y="12221"/>
                  <a:pt x="472" y="12221"/>
                </a:cubicBezTo>
                <a:lnTo>
                  <a:pt x="472" y="12221"/>
                </a:lnTo>
                <a:cubicBezTo>
                  <a:pt x="414" y="12396"/>
                  <a:pt x="549" y="12705"/>
                  <a:pt x="714" y="12894"/>
                </a:cubicBezTo>
                <a:lnTo>
                  <a:pt x="579" y="12911"/>
                </a:lnTo>
                <a:cubicBezTo>
                  <a:pt x="758" y="13331"/>
                  <a:pt x="1128" y="13671"/>
                  <a:pt x="1438" y="14038"/>
                </a:cubicBezTo>
                <a:cubicBezTo>
                  <a:pt x="1387" y="13907"/>
                  <a:pt x="1482" y="13813"/>
                  <a:pt x="1577" y="13813"/>
                </a:cubicBezTo>
                <a:cubicBezTo>
                  <a:pt x="1609" y="13813"/>
                  <a:pt x="1640" y="13824"/>
                  <a:pt x="1666" y="13846"/>
                </a:cubicBezTo>
                <a:lnTo>
                  <a:pt x="1555" y="14018"/>
                </a:lnTo>
                <a:cubicBezTo>
                  <a:pt x="1684" y="14003"/>
                  <a:pt x="1554" y="13891"/>
                  <a:pt x="1684" y="13891"/>
                </a:cubicBezTo>
                <a:cubicBezTo>
                  <a:pt x="1700" y="13891"/>
                  <a:pt x="1719" y="13893"/>
                  <a:pt x="1744" y="13897"/>
                </a:cubicBezTo>
                <a:cubicBezTo>
                  <a:pt x="1827" y="14016"/>
                  <a:pt x="1695" y="14103"/>
                  <a:pt x="1586" y="14103"/>
                </a:cubicBezTo>
                <a:cubicBezTo>
                  <a:pt x="1572" y="14103"/>
                  <a:pt x="1558" y="14102"/>
                  <a:pt x="1545" y="14099"/>
                </a:cubicBezTo>
                <a:lnTo>
                  <a:pt x="1545" y="14099"/>
                </a:lnTo>
                <a:lnTo>
                  <a:pt x="1730" y="14200"/>
                </a:lnTo>
                <a:cubicBezTo>
                  <a:pt x="1697" y="14247"/>
                  <a:pt x="1639" y="14233"/>
                  <a:pt x="1579" y="14274"/>
                </a:cubicBezTo>
                <a:cubicBezTo>
                  <a:pt x="1582" y="14273"/>
                  <a:pt x="1586" y="14273"/>
                  <a:pt x="1589" y="14273"/>
                </a:cubicBezTo>
                <a:cubicBezTo>
                  <a:pt x="1709" y="14273"/>
                  <a:pt x="1680" y="14609"/>
                  <a:pt x="1862" y="14609"/>
                </a:cubicBezTo>
                <a:cubicBezTo>
                  <a:pt x="1876" y="14609"/>
                  <a:pt x="1890" y="14607"/>
                  <a:pt x="1905" y="14603"/>
                </a:cubicBezTo>
                <a:lnTo>
                  <a:pt x="1905" y="14603"/>
                </a:lnTo>
                <a:lnTo>
                  <a:pt x="1872" y="14651"/>
                </a:lnTo>
                <a:cubicBezTo>
                  <a:pt x="2175" y="14974"/>
                  <a:pt x="2363" y="15068"/>
                  <a:pt x="2622" y="15314"/>
                </a:cubicBezTo>
                <a:cubicBezTo>
                  <a:pt x="2663" y="15276"/>
                  <a:pt x="2698" y="15264"/>
                  <a:pt x="2733" y="15264"/>
                </a:cubicBezTo>
                <a:cubicBezTo>
                  <a:pt x="2794" y="15264"/>
                  <a:pt x="2855" y="15301"/>
                  <a:pt x="2943" y="15301"/>
                </a:cubicBezTo>
                <a:cubicBezTo>
                  <a:pt x="2958" y="15301"/>
                  <a:pt x="2975" y="15299"/>
                  <a:pt x="2992" y="15297"/>
                </a:cubicBezTo>
                <a:cubicBezTo>
                  <a:pt x="3140" y="15515"/>
                  <a:pt x="3262" y="15815"/>
                  <a:pt x="3511" y="16014"/>
                </a:cubicBezTo>
                <a:cubicBezTo>
                  <a:pt x="3560" y="16033"/>
                  <a:pt x="3594" y="16041"/>
                  <a:pt x="3620" y="16041"/>
                </a:cubicBezTo>
                <a:cubicBezTo>
                  <a:pt x="3706" y="16041"/>
                  <a:pt x="3684" y="15951"/>
                  <a:pt x="3793" y="15943"/>
                </a:cubicBezTo>
                <a:lnTo>
                  <a:pt x="3793" y="15943"/>
                </a:lnTo>
                <a:cubicBezTo>
                  <a:pt x="3708" y="16063"/>
                  <a:pt x="3919" y="16245"/>
                  <a:pt x="3784" y="16245"/>
                </a:cubicBezTo>
                <a:cubicBezTo>
                  <a:pt x="3776" y="16245"/>
                  <a:pt x="3765" y="16244"/>
                  <a:pt x="3753" y="16242"/>
                </a:cubicBezTo>
                <a:lnTo>
                  <a:pt x="3753" y="16242"/>
                </a:lnTo>
                <a:cubicBezTo>
                  <a:pt x="4056" y="16471"/>
                  <a:pt x="4143" y="16535"/>
                  <a:pt x="4588" y="16747"/>
                </a:cubicBezTo>
                <a:cubicBezTo>
                  <a:pt x="4588" y="16666"/>
                  <a:pt x="4561" y="16606"/>
                  <a:pt x="4614" y="16586"/>
                </a:cubicBezTo>
                <a:cubicBezTo>
                  <a:pt x="4699" y="16623"/>
                  <a:pt x="4729" y="16757"/>
                  <a:pt x="4672" y="16808"/>
                </a:cubicBezTo>
                <a:lnTo>
                  <a:pt x="4645" y="16808"/>
                </a:lnTo>
                <a:cubicBezTo>
                  <a:pt x="5194" y="16961"/>
                  <a:pt x="5358" y="17905"/>
                  <a:pt x="5887" y="17915"/>
                </a:cubicBezTo>
                <a:lnTo>
                  <a:pt x="5873" y="17915"/>
                </a:lnTo>
                <a:lnTo>
                  <a:pt x="6334" y="18033"/>
                </a:lnTo>
                <a:cubicBezTo>
                  <a:pt x="6489" y="18171"/>
                  <a:pt x="6169" y="18056"/>
                  <a:pt x="6243" y="18221"/>
                </a:cubicBezTo>
                <a:cubicBezTo>
                  <a:pt x="6782" y="18278"/>
                  <a:pt x="6859" y="18669"/>
                  <a:pt x="7287" y="18736"/>
                </a:cubicBezTo>
                <a:cubicBezTo>
                  <a:pt x="7320" y="19285"/>
                  <a:pt x="8246" y="19254"/>
                  <a:pt x="8478" y="19699"/>
                </a:cubicBezTo>
                <a:lnTo>
                  <a:pt x="8505" y="19594"/>
                </a:lnTo>
                <a:cubicBezTo>
                  <a:pt x="8522" y="19589"/>
                  <a:pt x="8537" y="19587"/>
                  <a:pt x="8549" y="19587"/>
                </a:cubicBezTo>
                <a:cubicBezTo>
                  <a:pt x="8638" y="19587"/>
                  <a:pt x="8603" y="19712"/>
                  <a:pt x="8656" y="19763"/>
                </a:cubicBezTo>
                <a:cubicBezTo>
                  <a:pt x="8683" y="19685"/>
                  <a:pt x="8592" y="19625"/>
                  <a:pt x="8680" y="19604"/>
                </a:cubicBezTo>
                <a:lnTo>
                  <a:pt x="8680" y="19604"/>
                </a:lnTo>
                <a:cubicBezTo>
                  <a:pt x="9541" y="19907"/>
                  <a:pt x="10315" y="20543"/>
                  <a:pt x="11187" y="20947"/>
                </a:cubicBezTo>
                <a:cubicBezTo>
                  <a:pt x="11222" y="20962"/>
                  <a:pt x="11253" y="20969"/>
                  <a:pt x="11282" y="20969"/>
                </a:cubicBezTo>
                <a:cubicBezTo>
                  <a:pt x="11454" y="20969"/>
                  <a:pt x="11533" y="20742"/>
                  <a:pt x="11678" y="20742"/>
                </a:cubicBezTo>
                <a:cubicBezTo>
                  <a:pt x="11732" y="20742"/>
                  <a:pt x="11796" y="20774"/>
                  <a:pt x="11877" y="20863"/>
                </a:cubicBezTo>
                <a:lnTo>
                  <a:pt x="11702" y="21014"/>
                </a:lnTo>
                <a:cubicBezTo>
                  <a:pt x="11714" y="21014"/>
                  <a:pt x="11727" y="21014"/>
                  <a:pt x="11739" y="21014"/>
                </a:cubicBezTo>
                <a:cubicBezTo>
                  <a:pt x="12263" y="21014"/>
                  <a:pt x="12871" y="21279"/>
                  <a:pt x="13466" y="21279"/>
                </a:cubicBezTo>
                <a:cubicBezTo>
                  <a:pt x="13631" y="21279"/>
                  <a:pt x="13796" y="21259"/>
                  <a:pt x="13957" y="21206"/>
                </a:cubicBezTo>
                <a:lnTo>
                  <a:pt x="13957" y="21206"/>
                </a:lnTo>
                <a:cubicBezTo>
                  <a:pt x="13914" y="21255"/>
                  <a:pt x="13913" y="21311"/>
                  <a:pt x="13845" y="21311"/>
                </a:cubicBezTo>
                <a:cubicBezTo>
                  <a:pt x="13843" y="21311"/>
                  <a:pt x="13841" y="21311"/>
                  <a:pt x="13839" y="21311"/>
                </a:cubicBezTo>
                <a:lnTo>
                  <a:pt x="13839" y="21311"/>
                </a:lnTo>
                <a:cubicBezTo>
                  <a:pt x="13884" y="21351"/>
                  <a:pt x="13948" y="21367"/>
                  <a:pt x="14018" y="21367"/>
                </a:cubicBezTo>
                <a:cubicBezTo>
                  <a:pt x="14206" y="21367"/>
                  <a:pt x="14433" y="21250"/>
                  <a:pt x="14421" y="21169"/>
                </a:cubicBezTo>
                <a:cubicBezTo>
                  <a:pt x="14423" y="21169"/>
                  <a:pt x="14425" y="21169"/>
                  <a:pt x="14427" y="21169"/>
                </a:cubicBezTo>
                <a:cubicBezTo>
                  <a:pt x="14537" y="21169"/>
                  <a:pt x="14463" y="21271"/>
                  <a:pt x="14539" y="21317"/>
                </a:cubicBezTo>
                <a:cubicBezTo>
                  <a:pt x="14554" y="21322"/>
                  <a:pt x="14569" y="21324"/>
                  <a:pt x="14585" y="21324"/>
                </a:cubicBezTo>
                <a:cubicBezTo>
                  <a:pt x="14720" y="21324"/>
                  <a:pt x="14858" y="21163"/>
                  <a:pt x="14957" y="21163"/>
                </a:cubicBezTo>
                <a:cubicBezTo>
                  <a:pt x="14979" y="21163"/>
                  <a:pt x="14999" y="21171"/>
                  <a:pt x="15017" y="21189"/>
                </a:cubicBezTo>
                <a:cubicBezTo>
                  <a:pt x="15029" y="21202"/>
                  <a:pt x="15014" y="21220"/>
                  <a:pt x="14995" y="21236"/>
                </a:cubicBezTo>
                <a:lnTo>
                  <a:pt x="14995" y="21236"/>
                </a:lnTo>
                <a:cubicBezTo>
                  <a:pt x="15124" y="21168"/>
                  <a:pt x="15422" y="21141"/>
                  <a:pt x="15296" y="21025"/>
                </a:cubicBezTo>
                <a:cubicBezTo>
                  <a:pt x="15589" y="21025"/>
                  <a:pt x="15777" y="20786"/>
                  <a:pt x="16020" y="20786"/>
                </a:cubicBezTo>
                <a:cubicBezTo>
                  <a:pt x="16070" y="20560"/>
                  <a:pt x="16498" y="20661"/>
                  <a:pt x="16407" y="20399"/>
                </a:cubicBezTo>
                <a:lnTo>
                  <a:pt x="16407" y="20399"/>
                </a:lnTo>
                <a:cubicBezTo>
                  <a:pt x="16436" y="20464"/>
                  <a:pt x="16487" y="20490"/>
                  <a:pt x="16547" y="20490"/>
                </a:cubicBezTo>
                <a:cubicBezTo>
                  <a:pt x="16718" y="20490"/>
                  <a:pt x="16964" y="20277"/>
                  <a:pt x="17006" y="20116"/>
                </a:cubicBezTo>
                <a:cubicBezTo>
                  <a:pt x="17006" y="20153"/>
                  <a:pt x="17030" y="20160"/>
                  <a:pt x="17061" y="20160"/>
                </a:cubicBezTo>
                <a:cubicBezTo>
                  <a:pt x="17077" y="20160"/>
                  <a:pt x="17095" y="20158"/>
                  <a:pt x="17113" y="20158"/>
                </a:cubicBezTo>
                <a:cubicBezTo>
                  <a:pt x="17152" y="20158"/>
                  <a:pt x="17188" y="20167"/>
                  <a:pt x="17194" y="20224"/>
                </a:cubicBezTo>
                <a:cubicBezTo>
                  <a:pt x="17363" y="20102"/>
                  <a:pt x="17464" y="19924"/>
                  <a:pt x="17349" y="19850"/>
                </a:cubicBezTo>
                <a:cubicBezTo>
                  <a:pt x="17598" y="19850"/>
                  <a:pt x="17696" y="19665"/>
                  <a:pt x="17766" y="19503"/>
                </a:cubicBezTo>
                <a:cubicBezTo>
                  <a:pt x="17834" y="19365"/>
                  <a:pt x="17889" y="19247"/>
                  <a:pt x="18051" y="19247"/>
                </a:cubicBezTo>
                <a:cubicBezTo>
                  <a:pt x="18074" y="19247"/>
                  <a:pt x="18099" y="19249"/>
                  <a:pt x="18126" y="19254"/>
                </a:cubicBezTo>
                <a:cubicBezTo>
                  <a:pt x="18376" y="18733"/>
                  <a:pt x="18557" y="18188"/>
                  <a:pt x="18675" y="17626"/>
                </a:cubicBezTo>
                <a:cubicBezTo>
                  <a:pt x="18796" y="17676"/>
                  <a:pt x="18756" y="17821"/>
                  <a:pt x="18712" y="17962"/>
                </a:cubicBezTo>
                <a:cubicBezTo>
                  <a:pt x="18658" y="18093"/>
                  <a:pt x="18608" y="18225"/>
                  <a:pt x="18739" y="18275"/>
                </a:cubicBezTo>
                <a:cubicBezTo>
                  <a:pt x="18870" y="17747"/>
                  <a:pt x="18719" y="17390"/>
                  <a:pt x="18901" y="16976"/>
                </a:cubicBezTo>
                <a:cubicBezTo>
                  <a:pt x="18914" y="16953"/>
                  <a:pt x="18926" y="16943"/>
                  <a:pt x="18937" y="16943"/>
                </a:cubicBezTo>
                <a:cubicBezTo>
                  <a:pt x="18979" y="16943"/>
                  <a:pt x="19005" y="17078"/>
                  <a:pt x="19032" y="17121"/>
                </a:cubicBezTo>
                <a:cubicBezTo>
                  <a:pt x="19045" y="16640"/>
                  <a:pt x="19263" y="16244"/>
                  <a:pt x="19194" y="15807"/>
                </a:cubicBezTo>
                <a:lnTo>
                  <a:pt x="19194" y="15807"/>
                </a:lnTo>
                <a:cubicBezTo>
                  <a:pt x="19184" y="15809"/>
                  <a:pt x="19175" y="15810"/>
                  <a:pt x="19166" y="15810"/>
                </a:cubicBezTo>
                <a:cubicBezTo>
                  <a:pt x="19013" y="15810"/>
                  <a:pt x="18914" y="15470"/>
                  <a:pt x="18832" y="15404"/>
                </a:cubicBezTo>
                <a:lnTo>
                  <a:pt x="18832" y="15404"/>
                </a:lnTo>
                <a:cubicBezTo>
                  <a:pt x="18870" y="15424"/>
                  <a:pt x="18901" y="15432"/>
                  <a:pt x="18926" y="15432"/>
                </a:cubicBezTo>
                <a:cubicBezTo>
                  <a:pt x="19059" y="15432"/>
                  <a:pt x="19041" y="15208"/>
                  <a:pt x="19183" y="15208"/>
                </a:cubicBezTo>
                <a:cubicBezTo>
                  <a:pt x="19226" y="15208"/>
                  <a:pt x="19284" y="15229"/>
                  <a:pt x="19365" y="15283"/>
                </a:cubicBezTo>
                <a:cubicBezTo>
                  <a:pt x="19348" y="15231"/>
                  <a:pt x="19303" y="15155"/>
                  <a:pt x="19222" y="15155"/>
                </a:cubicBezTo>
                <a:cubicBezTo>
                  <a:pt x="19220" y="15155"/>
                  <a:pt x="19219" y="15155"/>
                  <a:pt x="19217" y="15155"/>
                </a:cubicBezTo>
                <a:cubicBezTo>
                  <a:pt x="19235" y="15116"/>
                  <a:pt x="19258" y="15092"/>
                  <a:pt x="19287" y="15092"/>
                </a:cubicBezTo>
                <a:cubicBezTo>
                  <a:pt x="19313" y="15092"/>
                  <a:pt x="19344" y="15110"/>
                  <a:pt x="19382" y="15152"/>
                </a:cubicBezTo>
                <a:cubicBezTo>
                  <a:pt x="19355" y="14852"/>
                  <a:pt x="19214" y="14943"/>
                  <a:pt x="19244" y="14681"/>
                </a:cubicBezTo>
                <a:lnTo>
                  <a:pt x="19244" y="14681"/>
                </a:lnTo>
                <a:cubicBezTo>
                  <a:pt x="19301" y="14688"/>
                  <a:pt x="19318" y="14741"/>
                  <a:pt x="19385" y="14778"/>
                </a:cubicBezTo>
                <a:cubicBezTo>
                  <a:pt x="19284" y="14630"/>
                  <a:pt x="19183" y="14489"/>
                  <a:pt x="19247" y="14274"/>
                </a:cubicBezTo>
                <a:lnTo>
                  <a:pt x="19247" y="14274"/>
                </a:lnTo>
                <a:cubicBezTo>
                  <a:pt x="19280" y="14286"/>
                  <a:pt x="19321" y="14271"/>
                  <a:pt x="19325" y="14312"/>
                </a:cubicBezTo>
                <a:lnTo>
                  <a:pt x="19325" y="14312"/>
                </a:lnTo>
                <a:cubicBezTo>
                  <a:pt x="19326" y="13938"/>
                  <a:pt x="19061" y="13664"/>
                  <a:pt x="19176" y="13261"/>
                </a:cubicBezTo>
                <a:lnTo>
                  <a:pt x="19176" y="13261"/>
                </a:lnTo>
                <a:cubicBezTo>
                  <a:pt x="19225" y="13285"/>
                  <a:pt x="19258" y="13295"/>
                  <a:pt x="19281" y="13295"/>
                </a:cubicBezTo>
                <a:cubicBezTo>
                  <a:pt x="19379" y="13295"/>
                  <a:pt x="19303" y="13118"/>
                  <a:pt x="19483" y="13099"/>
                </a:cubicBezTo>
                <a:lnTo>
                  <a:pt x="19412" y="12874"/>
                </a:lnTo>
                <a:lnTo>
                  <a:pt x="19308" y="12964"/>
                </a:lnTo>
                <a:cubicBezTo>
                  <a:pt x="19311" y="12766"/>
                  <a:pt x="19143" y="12601"/>
                  <a:pt x="19210" y="12429"/>
                </a:cubicBezTo>
                <a:lnTo>
                  <a:pt x="19210" y="12429"/>
                </a:lnTo>
                <a:lnTo>
                  <a:pt x="19304" y="12571"/>
                </a:lnTo>
                <a:lnTo>
                  <a:pt x="19247" y="12207"/>
                </a:lnTo>
                <a:lnTo>
                  <a:pt x="19173" y="12416"/>
                </a:lnTo>
                <a:cubicBezTo>
                  <a:pt x="19120" y="12334"/>
                  <a:pt x="19062" y="12328"/>
                  <a:pt x="19016" y="12328"/>
                </a:cubicBezTo>
                <a:cubicBezTo>
                  <a:pt x="19008" y="12328"/>
                  <a:pt x="19000" y="12328"/>
                  <a:pt x="18993" y="12328"/>
                </a:cubicBezTo>
                <a:cubicBezTo>
                  <a:pt x="18944" y="12328"/>
                  <a:pt x="18917" y="12320"/>
                  <a:pt x="18941" y="12190"/>
                </a:cubicBezTo>
                <a:lnTo>
                  <a:pt x="18941" y="12190"/>
                </a:lnTo>
                <a:cubicBezTo>
                  <a:pt x="18943" y="12195"/>
                  <a:pt x="18945" y="12198"/>
                  <a:pt x="18947" y="12198"/>
                </a:cubicBezTo>
                <a:cubicBezTo>
                  <a:pt x="18963" y="12198"/>
                  <a:pt x="18946" y="11982"/>
                  <a:pt x="19059" y="11921"/>
                </a:cubicBezTo>
                <a:cubicBezTo>
                  <a:pt x="18981" y="11844"/>
                  <a:pt x="18880" y="11729"/>
                  <a:pt x="19008" y="11645"/>
                </a:cubicBezTo>
                <a:cubicBezTo>
                  <a:pt x="19089" y="11645"/>
                  <a:pt x="19234" y="11743"/>
                  <a:pt x="19284" y="11743"/>
                </a:cubicBezTo>
                <a:cubicBezTo>
                  <a:pt x="19111" y="11697"/>
                  <a:pt x="19411" y="11369"/>
                  <a:pt x="19305" y="11193"/>
                </a:cubicBezTo>
                <a:lnTo>
                  <a:pt x="19305" y="11193"/>
                </a:lnTo>
                <a:cubicBezTo>
                  <a:pt x="19339" y="11238"/>
                  <a:pt x="19391" y="11270"/>
                  <a:pt x="19449" y="11282"/>
                </a:cubicBezTo>
                <a:lnTo>
                  <a:pt x="19348" y="11144"/>
                </a:lnTo>
                <a:cubicBezTo>
                  <a:pt x="19393" y="11111"/>
                  <a:pt x="19423" y="11095"/>
                  <a:pt x="19453" y="11095"/>
                </a:cubicBezTo>
                <a:cubicBezTo>
                  <a:pt x="19478" y="11095"/>
                  <a:pt x="19504" y="11107"/>
                  <a:pt x="19540" y="11130"/>
                </a:cubicBezTo>
                <a:cubicBezTo>
                  <a:pt x="19681" y="10885"/>
                  <a:pt x="19261" y="11107"/>
                  <a:pt x="19483" y="10844"/>
                </a:cubicBezTo>
                <a:lnTo>
                  <a:pt x="19483" y="10844"/>
                </a:lnTo>
                <a:cubicBezTo>
                  <a:pt x="19486" y="10871"/>
                  <a:pt x="19510" y="10868"/>
                  <a:pt x="19516" y="10928"/>
                </a:cubicBezTo>
                <a:cubicBezTo>
                  <a:pt x="19675" y="10626"/>
                  <a:pt x="19641" y="10292"/>
                  <a:pt x="19776" y="10013"/>
                </a:cubicBezTo>
                <a:cubicBezTo>
                  <a:pt x="19789" y="10011"/>
                  <a:pt x="19801" y="10010"/>
                  <a:pt x="19812" y="10010"/>
                </a:cubicBezTo>
                <a:cubicBezTo>
                  <a:pt x="19976" y="10010"/>
                  <a:pt x="19817" y="10242"/>
                  <a:pt x="19932" y="10242"/>
                </a:cubicBezTo>
                <a:cubicBezTo>
                  <a:pt x="19944" y="10242"/>
                  <a:pt x="19957" y="10240"/>
                  <a:pt x="19974" y="10235"/>
                </a:cubicBezTo>
                <a:cubicBezTo>
                  <a:pt x="20021" y="9764"/>
                  <a:pt x="19903" y="9266"/>
                  <a:pt x="19934" y="8845"/>
                </a:cubicBezTo>
                <a:lnTo>
                  <a:pt x="19934" y="8845"/>
                </a:lnTo>
                <a:lnTo>
                  <a:pt x="19907" y="8926"/>
                </a:lnTo>
                <a:cubicBezTo>
                  <a:pt x="19596" y="8866"/>
                  <a:pt x="20062" y="8610"/>
                  <a:pt x="19917" y="8392"/>
                </a:cubicBezTo>
                <a:lnTo>
                  <a:pt x="19917" y="8392"/>
                </a:lnTo>
                <a:cubicBezTo>
                  <a:pt x="19943" y="8426"/>
                  <a:pt x="20024" y="8440"/>
                  <a:pt x="20053" y="8440"/>
                </a:cubicBezTo>
                <a:cubicBezTo>
                  <a:pt x="20063" y="8440"/>
                  <a:pt x="20067" y="8438"/>
                  <a:pt x="20058" y="8435"/>
                </a:cubicBezTo>
                <a:cubicBezTo>
                  <a:pt x="20065" y="8132"/>
                  <a:pt x="19917" y="7822"/>
                  <a:pt x="19712" y="7425"/>
                </a:cubicBezTo>
                <a:lnTo>
                  <a:pt x="19712" y="7425"/>
                </a:lnTo>
                <a:lnTo>
                  <a:pt x="19806" y="7459"/>
                </a:lnTo>
                <a:cubicBezTo>
                  <a:pt x="19826" y="7274"/>
                  <a:pt x="19715" y="7008"/>
                  <a:pt x="19695" y="6813"/>
                </a:cubicBezTo>
                <a:cubicBezTo>
                  <a:pt x="19635" y="6794"/>
                  <a:pt x="19601" y="6742"/>
                  <a:pt x="19558" y="6742"/>
                </a:cubicBezTo>
                <a:cubicBezTo>
                  <a:pt x="19538" y="6742"/>
                  <a:pt x="19516" y="6753"/>
                  <a:pt x="19489" y="6786"/>
                </a:cubicBezTo>
                <a:cubicBezTo>
                  <a:pt x="19587" y="6442"/>
                  <a:pt x="19412" y="6203"/>
                  <a:pt x="19237" y="5998"/>
                </a:cubicBezTo>
                <a:cubicBezTo>
                  <a:pt x="19035" y="5803"/>
                  <a:pt x="18840" y="5635"/>
                  <a:pt x="18867" y="5312"/>
                </a:cubicBezTo>
                <a:lnTo>
                  <a:pt x="18867" y="5312"/>
                </a:lnTo>
                <a:cubicBezTo>
                  <a:pt x="18890" y="5346"/>
                  <a:pt x="18945" y="5373"/>
                  <a:pt x="18970" y="5373"/>
                </a:cubicBezTo>
                <a:cubicBezTo>
                  <a:pt x="18981" y="5373"/>
                  <a:pt x="18985" y="5368"/>
                  <a:pt x="18978" y="5355"/>
                </a:cubicBezTo>
                <a:cubicBezTo>
                  <a:pt x="18880" y="5241"/>
                  <a:pt x="18776" y="5137"/>
                  <a:pt x="18665" y="5042"/>
                </a:cubicBezTo>
                <a:cubicBezTo>
                  <a:pt x="18574" y="5150"/>
                  <a:pt x="18631" y="5137"/>
                  <a:pt x="18601" y="5268"/>
                </a:cubicBezTo>
                <a:cubicBezTo>
                  <a:pt x="18598" y="5268"/>
                  <a:pt x="18594" y="5268"/>
                  <a:pt x="18591" y="5268"/>
                </a:cubicBezTo>
                <a:cubicBezTo>
                  <a:pt x="18483" y="5268"/>
                  <a:pt x="18383" y="5218"/>
                  <a:pt x="18315" y="5137"/>
                </a:cubicBezTo>
                <a:lnTo>
                  <a:pt x="18315" y="5137"/>
                </a:lnTo>
                <a:cubicBezTo>
                  <a:pt x="18346" y="5152"/>
                  <a:pt x="18372" y="5159"/>
                  <a:pt x="18393" y="5159"/>
                </a:cubicBezTo>
                <a:cubicBezTo>
                  <a:pt x="18500" y="5159"/>
                  <a:pt x="18492" y="4986"/>
                  <a:pt x="18500" y="4891"/>
                </a:cubicBezTo>
                <a:lnTo>
                  <a:pt x="18500" y="4891"/>
                </a:lnTo>
                <a:cubicBezTo>
                  <a:pt x="18473" y="4928"/>
                  <a:pt x="18419" y="4931"/>
                  <a:pt x="18392" y="4965"/>
                </a:cubicBezTo>
                <a:cubicBezTo>
                  <a:pt x="18408" y="4870"/>
                  <a:pt x="18395" y="4841"/>
                  <a:pt x="18366" y="4841"/>
                </a:cubicBezTo>
                <a:cubicBezTo>
                  <a:pt x="18326" y="4841"/>
                  <a:pt x="18255" y="4899"/>
                  <a:pt x="18195" y="4899"/>
                </a:cubicBezTo>
                <a:cubicBezTo>
                  <a:pt x="18152" y="4899"/>
                  <a:pt x="18115" y="4870"/>
                  <a:pt x="18100" y="4770"/>
                </a:cubicBezTo>
                <a:lnTo>
                  <a:pt x="18164" y="4736"/>
                </a:lnTo>
                <a:cubicBezTo>
                  <a:pt x="18063" y="4672"/>
                  <a:pt x="17918" y="4665"/>
                  <a:pt x="17851" y="4568"/>
                </a:cubicBezTo>
                <a:cubicBezTo>
                  <a:pt x="17877" y="4523"/>
                  <a:pt x="17900" y="4509"/>
                  <a:pt x="17923" y="4509"/>
                </a:cubicBezTo>
                <a:cubicBezTo>
                  <a:pt x="17958" y="4509"/>
                  <a:pt x="17992" y="4543"/>
                  <a:pt x="18034" y="4543"/>
                </a:cubicBezTo>
                <a:cubicBezTo>
                  <a:pt x="18051" y="4543"/>
                  <a:pt x="18069" y="4537"/>
                  <a:pt x="18089" y="4521"/>
                </a:cubicBezTo>
                <a:cubicBezTo>
                  <a:pt x="17965" y="4400"/>
                  <a:pt x="17642" y="4487"/>
                  <a:pt x="17649" y="4265"/>
                </a:cubicBezTo>
                <a:lnTo>
                  <a:pt x="17649" y="4265"/>
                </a:lnTo>
                <a:cubicBezTo>
                  <a:pt x="17729" y="4285"/>
                  <a:pt x="17800" y="4359"/>
                  <a:pt x="17884" y="4383"/>
                </a:cubicBezTo>
                <a:cubicBezTo>
                  <a:pt x="17901" y="4130"/>
                  <a:pt x="17851" y="4147"/>
                  <a:pt x="17787" y="4036"/>
                </a:cubicBezTo>
                <a:lnTo>
                  <a:pt x="17787" y="4036"/>
                </a:lnTo>
                <a:lnTo>
                  <a:pt x="17790" y="4046"/>
                </a:lnTo>
                <a:cubicBezTo>
                  <a:pt x="17746" y="3955"/>
                  <a:pt x="17692" y="3868"/>
                  <a:pt x="17635" y="3784"/>
                </a:cubicBezTo>
                <a:lnTo>
                  <a:pt x="17635" y="3784"/>
                </a:lnTo>
                <a:lnTo>
                  <a:pt x="17659" y="3868"/>
                </a:lnTo>
                <a:cubicBezTo>
                  <a:pt x="17582" y="3896"/>
                  <a:pt x="17520" y="3908"/>
                  <a:pt x="17469" y="3908"/>
                </a:cubicBezTo>
                <a:cubicBezTo>
                  <a:pt x="17228" y="3908"/>
                  <a:pt x="17206" y="3655"/>
                  <a:pt x="16913" y="3655"/>
                </a:cubicBezTo>
                <a:cubicBezTo>
                  <a:pt x="16906" y="3655"/>
                  <a:pt x="16898" y="3655"/>
                  <a:pt x="16891" y="3655"/>
                </a:cubicBezTo>
                <a:lnTo>
                  <a:pt x="16891" y="3655"/>
                </a:lnTo>
                <a:cubicBezTo>
                  <a:pt x="17252" y="3638"/>
                  <a:pt x="17013" y="3571"/>
                  <a:pt x="17140" y="3447"/>
                </a:cubicBezTo>
                <a:cubicBezTo>
                  <a:pt x="17117" y="3360"/>
                  <a:pt x="17063" y="3238"/>
                  <a:pt x="17120" y="3222"/>
                </a:cubicBezTo>
                <a:lnTo>
                  <a:pt x="17120" y="3222"/>
                </a:lnTo>
                <a:cubicBezTo>
                  <a:pt x="17108" y="3224"/>
                  <a:pt x="17097" y="3225"/>
                  <a:pt x="17086" y="3225"/>
                </a:cubicBezTo>
                <a:cubicBezTo>
                  <a:pt x="16943" y="3225"/>
                  <a:pt x="16970" y="3042"/>
                  <a:pt x="16784" y="3042"/>
                </a:cubicBezTo>
                <a:cubicBezTo>
                  <a:pt x="16763" y="3042"/>
                  <a:pt x="16738" y="3044"/>
                  <a:pt x="16710" y="3050"/>
                </a:cubicBezTo>
                <a:cubicBezTo>
                  <a:pt x="16737" y="2996"/>
                  <a:pt x="16592" y="2956"/>
                  <a:pt x="16703" y="2858"/>
                </a:cubicBezTo>
                <a:cubicBezTo>
                  <a:pt x="16675" y="2847"/>
                  <a:pt x="16655" y="2842"/>
                  <a:pt x="16641" y="2842"/>
                </a:cubicBezTo>
                <a:cubicBezTo>
                  <a:pt x="16572" y="2842"/>
                  <a:pt x="16671" y="2973"/>
                  <a:pt x="16626" y="3013"/>
                </a:cubicBezTo>
                <a:cubicBezTo>
                  <a:pt x="16309" y="3010"/>
                  <a:pt x="16217" y="2476"/>
                  <a:pt x="15765" y="2476"/>
                </a:cubicBezTo>
                <a:cubicBezTo>
                  <a:pt x="15751" y="2476"/>
                  <a:pt x="15738" y="2477"/>
                  <a:pt x="15724" y="2478"/>
                </a:cubicBezTo>
                <a:cubicBezTo>
                  <a:pt x="15646" y="2460"/>
                  <a:pt x="15578" y="2453"/>
                  <a:pt x="15515" y="2453"/>
                </a:cubicBezTo>
                <a:cubicBezTo>
                  <a:pt x="15335" y="2453"/>
                  <a:pt x="15200" y="2509"/>
                  <a:pt x="15020" y="2509"/>
                </a:cubicBezTo>
                <a:cubicBezTo>
                  <a:pt x="15009" y="2509"/>
                  <a:pt x="14998" y="2509"/>
                  <a:pt x="14987" y="2508"/>
                </a:cubicBezTo>
                <a:cubicBezTo>
                  <a:pt x="14963" y="2495"/>
                  <a:pt x="14936" y="2481"/>
                  <a:pt x="14909" y="2468"/>
                </a:cubicBezTo>
                <a:cubicBezTo>
                  <a:pt x="14913" y="2377"/>
                  <a:pt x="15077" y="2353"/>
                  <a:pt x="15077" y="2353"/>
                </a:cubicBezTo>
                <a:cubicBezTo>
                  <a:pt x="14960" y="2202"/>
                  <a:pt x="14835" y="2158"/>
                  <a:pt x="14664" y="2151"/>
                </a:cubicBezTo>
                <a:cubicBezTo>
                  <a:pt x="14714" y="2118"/>
                  <a:pt x="14701" y="2067"/>
                  <a:pt x="14684" y="1983"/>
                </a:cubicBezTo>
                <a:cubicBezTo>
                  <a:pt x="14672" y="1980"/>
                  <a:pt x="14662" y="1978"/>
                  <a:pt x="14652" y="1978"/>
                </a:cubicBezTo>
                <a:cubicBezTo>
                  <a:pt x="14579" y="1978"/>
                  <a:pt x="14537" y="2055"/>
                  <a:pt x="14479" y="2055"/>
                </a:cubicBezTo>
                <a:cubicBezTo>
                  <a:pt x="14455" y="2055"/>
                  <a:pt x="14428" y="2041"/>
                  <a:pt x="14394" y="2003"/>
                </a:cubicBezTo>
                <a:cubicBezTo>
                  <a:pt x="14445" y="1953"/>
                  <a:pt x="14519" y="1872"/>
                  <a:pt x="14603" y="1835"/>
                </a:cubicBezTo>
                <a:cubicBezTo>
                  <a:pt x="14592" y="1835"/>
                  <a:pt x="14581" y="1834"/>
                  <a:pt x="14570" y="1834"/>
                </a:cubicBezTo>
                <a:cubicBezTo>
                  <a:pt x="14425" y="1834"/>
                  <a:pt x="14269" y="1869"/>
                  <a:pt x="14125" y="1869"/>
                </a:cubicBezTo>
                <a:cubicBezTo>
                  <a:pt x="14114" y="1869"/>
                  <a:pt x="14102" y="1869"/>
                  <a:pt x="14091" y="1869"/>
                </a:cubicBezTo>
                <a:cubicBezTo>
                  <a:pt x="14088" y="1758"/>
                  <a:pt x="14233" y="1758"/>
                  <a:pt x="14310" y="1717"/>
                </a:cubicBezTo>
                <a:cubicBezTo>
                  <a:pt x="14215" y="1707"/>
                  <a:pt x="14093" y="1685"/>
                  <a:pt x="13984" y="1685"/>
                </a:cubicBezTo>
                <a:cubicBezTo>
                  <a:pt x="13882" y="1685"/>
                  <a:pt x="13790" y="1704"/>
                  <a:pt x="13741" y="1771"/>
                </a:cubicBezTo>
                <a:cubicBezTo>
                  <a:pt x="13764" y="1791"/>
                  <a:pt x="13785" y="1815"/>
                  <a:pt x="13807" y="1839"/>
                </a:cubicBezTo>
                <a:lnTo>
                  <a:pt x="13807" y="1839"/>
                </a:lnTo>
                <a:cubicBezTo>
                  <a:pt x="13800" y="1798"/>
                  <a:pt x="13854" y="1718"/>
                  <a:pt x="13896" y="1711"/>
                </a:cubicBezTo>
                <a:cubicBezTo>
                  <a:pt x="13922" y="1702"/>
                  <a:pt x="13944" y="1698"/>
                  <a:pt x="13963" y="1698"/>
                </a:cubicBezTo>
                <a:cubicBezTo>
                  <a:pt x="14082" y="1698"/>
                  <a:pt x="14083" y="1850"/>
                  <a:pt x="14071" y="1899"/>
                </a:cubicBezTo>
                <a:lnTo>
                  <a:pt x="13953" y="1896"/>
                </a:lnTo>
                <a:lnTo>
                  <a:pt x="13953" y="1896"/>
                </a:lnTo>
                <a:cubicBezTo>
                  <a:pt x="13949" y="2062"/>
                  <a:pt x="14042" y="2096"/>
                  <a:pt x="14165" y="2096"/>
                </a:cubicBezTo>
                <a:cubicBezTo>
                  <a:pt x="14254" y="2096"/>
                  <a:pt x="14358" y="2078"/>
                  <a:pt x="14450" y="2078"/>
                </a:cubicBezTo>
                <a:cubicBezTo>
                  <a:pt x="14505" y="2078"/>
                  <a:pt x="14555" y="2084"/>
                  <a:pt x="14596" y="2104"/>
                </a:cubicBezTo>
                <a:lnTo>
                  <a:pt x="14448" y="2262"/>
                </a:lnTo>
                <a:cubicBezTo>
                  <a:pt x="13930" y="2040"/>
                  <a:pt x="13395" y="1865"/>
                  <a:pt x="12846" y="1731"/>
                </a:cubicBezTo>
                <a:lnTo>
                  <a:pt x="12826" y="1721"/>
                </a:lnTo>
                <a:cubicBezTo>
                  <a:pt x="12903" y="1620"/>
                  <a:pt x="12988" y="1525"/>
                  <a:pt x="13035" y="1418"/>
                </a:cubicBezTo>
                <a:lnTo>
                  <a:pt x="13085" y="1334"/>
                </a:lnTo>
                <a:lnTo>
                  <a:pt x="13058" y="1337"/>
                </a:lnTo>
                <a:cubicBezTo>
                  <a:pt x="13078" y="1239"/>
                  <a:pt x="13058" y="1132"/>
                  <a:pt x="12971" y="997"/>
                </a:cubicBezTo>
                <a:lnTo>
                  <a:pt x="12658" y="1024"/>
                </a:lnTo>
                <a:lnTo>
                  <a:pt x="12641" y="866"/>
                </a:lnTo>
                <a:lnTo>
                  <a:pt x="12843" y="960"/>
                </a:lnTo>
                <a:cubicBezTo>
                  <a:pt x="12815" y="872"/>
                  <a:pt x="12768" y="847"/>
                  <a:pt x="12714" y="847"/>
                </a:cubicBezTo>
                <a:cubicBezTo>
                  <a:pt x="12663" y="847"/>
                  <a:pt x="12606" y="868"/>
                  <a:pt x="12550" y="883"/>
                </a:cubicBezTo>
                <a:cubicBezTo>
                  <a:pt x="12564" y="822"/>
                  <a:pt x="12550" y="755"/>
                  <a:pt x="12513" y="701"/>
                </a:cubicBezTo>
                <a:cubicBezTo>
                  <a:pt x="12395" y="745"/>
                  <a:pt x="12277" y="792"/>
                  <a:pt x="12166" y="839"/>
                </a:cubicBezTo>
                <a:cubicBezTo>
                  <a:pt x="12176" y="725"/>
                  <a:pt x="12358" y="687"/>
                  <a:pt x="12217" y="563"/>
                </a:cubicBezTo>
                <a:lnTo>
                  <a:pt x="12217" y="563"/>
                </a:lnTo>
                <a:cubicBezTo>
                  <a:pt x="12059" y="627"/>
                  <a:pt x="12234" y="829"/>
                  <a:pt x="12015" y="829"/>
                </a:cubicBezTo>
                <a:cubicBezTo>
                  <a:pt x="11957" y="697"/>
                  <a:pt x="11993" y="617"/>
                  <a:pt x="11913" y="617"/>
                </a:cubicBezTo>
                <a:cubicBezTo>
                  <a:pt x="11894" y="617"/>
                  <a:pt x="11870" y="621"/>
                  <a:pt x="11837" y="630"/>
                </a:cubicBezTo>
                <a:cubicBezTo>
                  <a:pt x="11840" y="563"/>
                  <a:pt x="11876" y="532"/>
                  <a:pt x="11936" y="519"/>
                </a:cubicBezTo>
                <a:lnTo>
                  <a:pt x="11936" y="519"/>
                </a:lnTo>
                <a:cubicBezTo>
                  <a:pt x="11920" y="521"/>
                  <a:pt x="11905" y="522"/>
                  <a:pt x="11889" y="522"/>
                </a:cubicBezTo>
                <a:cubicBezTo>
                  <a:pt x="11805" y="522"/>
                  <a:pt x="11716" y="498"/>
                  <a:pt x="11638" y="498"/>
                </a:cubicBezTo>
                <a:cubicBezTo>
                  <a:pt x="11581" y="498"/>
                  <a:pt x="11529" y="511"/>
                  <a:pt x="11490" y="556"/>
                </a:cubicBezTo>
                <a:cubicBezTo>
                  <a:pt x="11402" y="364"/>
                  <a:pt x="11036" y="482"/>
                  <a:pt x="11103" y="233"/>
                </a:cubicBezTo>
                <a:lnTo>
                  <a:pt x="11103" y="233"/>
                </a:lnTo>
                <a:cubicBezTo>
                  <a:pt x="11047" y="279"/>
                  <a:pt x="10833" y="385"/>
                  <a:pt x="10707" y="385"/>
                </a:cubicBezTo>
                <a:cubicBezTo>
                  <a:pt x="10703" y="385"/>
                  <a:pt x="10699" y="385"/>
                  <a:pt x="10696" y="385"/>
                </a:cubicBezTo>
                <a:cubicBezTo>
                  <a:pt x="10968" y="95"/>
                  <a:pt x="10214" y="317"/>
                  <a:pt x="1028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8" name="Google Shape;298;p13"/>
          <p:cNvGrpSpPr/>
          <p:nvPr/>
        </p:nvGrpSpPr>
        <p:grpSpPr>
          <a:xfrm rot="6834028">
            <a:off x="-970170" y="869323"/>
            <a:ext cx="2281792" cy="1062989"/>
            <a:chOff x="3468250" y="1882875"/>
            <a:chExt cx="992875" cy="388275"/>
          </a:xfrm>
        </p:grpSpPr>
        <p:sp>
          <p:nvSpPr>
            <p:cNvPr id="299" name="Google Shape;299;p13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6" name="Google Shape;316;p13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TITLE_ONLY_1_1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oogle Shape;318;p14"/>
          <p:cNvGrpSpPr/>
          <p:nvPr/>
        </p:nvGrpSpPr>
        <p:grpSpPr>
          <a:xfrm rot="-893925">
            <a:off x="5477126" y="745206"/>
            <a:ext cx="2844112" cy="2482905"/>
            <a:chOff x="2282775" y="694625"/>
            <a:chExt cx="1044500" cy="847525"/>
          </a:xfrm>
        </p:grpSpPr>
        <p:sp>
          <p:nvSpPr>
            <p:cNvPr id="319" name="Google Shape;319;p14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4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4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4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4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4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4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4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4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4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4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4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4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4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4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4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4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4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2" name="Google Shape;342;p14"/>
          <p:cNvSpPr/>
          <p:nvPr/>
        </p:nvSpPr>
        <p:spPr>
          <a:xfrm>
            <a:off x="7971267" y="-872056"/>
            <a:ext cx="1674073" cy="1782382"/>
          </a:xfrm>
          <a:custGeom>
            <a:rect b="b" l="l" r="r" t="t"/>
            <a:pathLst>
              <a:path extrusionOk="0" h="21367" w="20068">
                <a:moveTo>
                  <a:pt x="9374" y="313"/>
                </a:moveTo>
                <a:cubicBezTo>
                  <a:pt x="9371" y="313"/>
                  <a:pt x="9368" y="314"/>
                  <a:pt x="9365" y="315"/>
                </a:cubicBezTo>
                <a:lnTo>
                  <a:pt x="9365" y="315"/>
                </a:lnTo>
                <a:cubicBezTo>
                  <a:pt x="9370" y="315"/>
                  <a:pt x="9375" y="314"/>
                  <a:pt x="9380" y="314"/>
                </a:cubicBezTo>
                <a:cubicBezTo>
                  <a:pt x="9378" y="314"/>
                  <a:pt x="9376" y="313"/>
                  <a:pt x="9374" y="313"/>
                </a:cubicBezTo>
                <a:close/>
                <a:moveTo>
                  <a:pt x="11954" y="516"/>
                </a:moveTo>
                <a:lnTo>
                  <a:pt x="11954" y="516"/>
                </a:lnTo>
                <a:cubicBezTo>
                  <a:pt x="11948" y="517"/>
                  <a:pt x="11942" y="518"/>
                  <a:pt x="11936" y="519"/>
                </a:cubicBezTo>
                <a:lnTo>
                  <a:pt x="11936" y="519"/>
                </a:lnTo>
                <a:cubicBezTo>
                  <a:pt x="11942" y="518"/>
                  <a:pt x="11948" y="517"/>
                  <a:pt x="11954" y="516"/>
                </a:cubicBezTo>
                <a:close/>
                <a:moveTo>
                  <a:pt x="13807" y="1839"/>
                </a:moveTo>
                <a:lnTo>
                  <a:pt x="13807" y="1839"/>
                </a:lnTo>
                <a:cubicBezTo>
                  <a:pt x="13809" y="1851"/>
                  <a:pt x="13816" y="1859"/>
                  <a:pt x="13829" y="1862"/>
                </a:cubicBezTo>
                <a:cubicBezTo>
                  <a:pt x="13821" y="1854"/>
                  <a:pt x="13814" y="1847"/>
                  <a:pt x="13807" y="1839"/>
                </a:cubicBezTo>
                <a:close/>
                <a:moveTo>
                  <a:pt x="6677" y="2061"/>
                </a:moveTo>
                <a:lnTo>
                  <a:pt x="6677" y="2061"/>
                </a:lnTo>
                <a:cubicBezTo>
                  <a:pt x="6682" y="2068"/>
                  <a:pt x="6687" y="2076"/>
                  <a:pt x="6692" y="2082"/>
                </a:cubicBezTo>
                <a:lnTo>
                  <a:pt x="6692" y="2082"/>
                </a:lnTo>
                <a:cubicBezTo>
                  <a:pt x="6687" y="2075"/>
                  <a:pt x="6682" y="2068"/>
                  <a:pt x="6677" y="2061"/>
                </a:cubicBezTo>
                <a:close/>
                <a:moveTo>
                  <a:pt x="14701" y="2202"/>
                </a:moveTo>
                <a:lnTo>
                  <a:pt x="14701" y="2202"/>
                </a:lnTo>
                <a:cubicBezTo>
                  <a:pt x="14714" y="2256"/>
                  <a:pt x="14704" y="2313"/>
                  <a:pt x="14674" y="2363"/>
                </a:cubicBezTo>
                <a:cubicBezTo>
                  <a:pt x="14610" y="2333"/>
                  <a:pt x="14549" y="2303"/>
                  <a:pt x="14482" y="2279"/>
                </a:cubicBezTo>
                <a:cubicBezTo>
                  <a:pt x="14556" y="2249"/>
                  <a:pt x="14630" y="2225"/>
                  <a:pt x="14701" y="2202"/>
                </a:cubicBezTo>
                <a:close/>
                <a:moveTo>
                  <a:pt x="15757" y="2774"/>
                </a:moveTo>
                <a:lnTo>
                  <a:pt x="15740" y="2915"/>
                </a:lnTo>
                <a:cubicBezTo>
                  <a:pt x="15690" y="2885"/>
                  <a:pt x="15639" y="2858"/>
                  <a:pt x="15592" y="2831"/>
                </a:cubicBezTo>
                <a:cubicBezTo>
                  <a:pt x="15639" y="2798"/>
                  <a:pt x="15697" y="2777"/>
                  <a:pt x="15757" y="2774"/>
                </a:cubicBezTo>
                <a:close/>
                <a:moveTo>
                  <a:pt x="3553" y="4384"/>
                </a:moveTo>
                <a:cubicBezTo>
                  <a:pt x="3546" y="4396"/>
                  <a:pt x="3537" y="4410"/>
                  <a:pt x="3527" y="4426"/>
                </a:cubicBezTo>
                <a:lnTo>
                  <a:pt x="3524" y="4426"/>
                </a:lnTo>
                <a:cubicBezTo>
                  <a:pt x="3535" y="4411"/>
                  <a:pt x="3545" y="4397"/>
                  <a:pt x="3553" y="4384"/>
                </a:cubicBezTo>
                <a:close/>
                <a:moveTo>
                  <a:pt x="3366" y="4638"/>
                </a:moveTo>
                <a:cubicBezTo>
                  <a:pt x="3423" y="4662"/>
                  <a:pt x="3457" y="4713"/>
                  <a:pt x="3426" y="4746"/>
                </a:cubicBezTo>
                <a:cubicBezTo>
                  <a:pt x="3423" y="4737"/>
                  <a:pt x="3415" y="4734"/>
                  <a:pt x="3405" y="4734"/>
                </a:cubicBezTo>
                <a:cubicBezTo>
                  <a:pt x="3370" y="4734"/>
                  <a:pt x="3301" y="4779"/>
                  <a:pt x="3238" y="4800"/>
                </a:cubicBezTo>
                <a:cubicBezTo>
                  <a:pt x="3285" y="4750"/>
                  <a:pt x="3326" y="4696"/>
                  <a:pt x="3366" y="4638"/>
                </a:cubicBezTo>
                <a:close/>
                <a:moveTo>
                  <a:pt x="18863" y="5903"/>
                </a:moveTo>
                <a:cubicBezTo>
                  <a:pt x="18904" y="5903"/>
                  <a:pt x="18949" y="5919"/>
                  <a:pt x="19001" y="5964"/>
                </a:cubicBezTo>
                <a:lnTo>
                  <a:pt x="19005" y="5964"/>
                </a:lnTo>
                <a:cubicBezTo>
                  <a:pt x="18968" y="5991"/>
                  <a:pt x="18927" y="6015"/>
                  <a:pt x="18887" y="6035"/>
                </a:cubicBezTo>
                <a:cubicBezTo>
                  <a:pt x="18864" y="5995"/>
                  <a:pt x="18840" y="5951"/>
                  <a:pt x="18813" y="5911"/>
                </a:cubicBezTo>
                <a:cubicBezTo>
                  <a:pt x="18829" y="5906"/>
                  <a:pt x="18845" y="5903"/>
                  <a:pt x="18863" y="5903"/>
                </a:cubicBezTo>
                <a:close/>
                <a:moveTo>
                  <a:pt x="9475" y="6777"/>
                </a:moveTo>
                <a:cubicBezTo>
                  <a:pt x="9479" y="6777"/>
                  <a:pt x="9480" y="6791"/>
                  <a:pt x="9477" y="6823"/>
                </a:cubicBezTo>
                <a:lnTo>
                  <a:pt x="9474" y="6823"/>
                </a:lnTo>
                <a:lnTo>
                  <a:pt x="9454" y="6829"/>
                </a:lnTo>
                <a:lnTo>
                  <a:pt x="9454" y="6826"/>
                </a:lnTo>
                <a:lnTo>
                  <a:pt x="9461" y="6813"/>
                </a:lnTo>
                <a:lnTo>
                  <a:pt x="9471" y="6782"/>
                </a:lnTo>
                <a:cubicBezTo>
                  <a:pt x="9473" y="6779"/>
                  <a:pt x="9474" y="6777"/>
                  <a:pt x="9475" y="6777"/>
                </a:cubicBezTo>
                <a:close/>
                <a:moveTo>
                  <a:pt x="9196" y="6931"/>
                </a:moveTo>
                <a:cubicBezTo>
                  <a:pt x="9199" y="6931"/>
                  <a:pt x="9197" y="6938"/>
                  <a:pt x="9195" y="6947"/>
                </a:cubicBezTo>
                <a:lnTo>
                  <a:pt x="9188" y="6937"/>
                </a:lnTo>
                <a:cubicBezTo>
                  <a:pt x="9193" y="6933"/>
                  <a:pt x="9195" y="6931"/>
                  <a:pt x="9196" y="6931"/>
                </a:cubicBezTo>
                <a:close/>
                <a:moveTo>
                  <a:pt x="9201" y="6950"/>
                </a:moveTo>
                <a:lnTo>
                  <a:pt x="9212" y="6971"/>
                </a:lnTo>
                <a:lnTo>
                  <a:pt x="9201" y="6981"/>
                </a:lnTo>
                <a:lnTo>
                  <a:pt x="9198" y="6961"/>
                </a:lnTo>
                <a:cubicBezTo>
                  <a:pt x="9198" y="6957"/>
                  <a:pt x="9201" y="6954"/>
                  <a:pt x="9201" y="6950"/>
                </a:cubicBezTo>
                <a:close/>
                <a:moveTo>
                  <a:pt x="9821" y="6974"/>
                </a:moveTo>
                <a:lnTo>
                  <a:pt x="9824" y="6981"/>
                </a:lnTo>
                <a:lnTo>
                  <a:pt x="9821" y="6981"/>
                </a:lnTo>
                <a:lnTo>
                  <a:pt x="9817" y="6974"/>
                </a:lnTo>
                <a:close/>
                <a:moveTo>
                  <a:pt x="9222" y="6998"/>
                </a:moveTo>
                <a:lnTo>
                  <a:pt x="9228" y="7018"/>
                </a:lnTo>
                <a:lnTo>
                  <a:pt x="9222" y="7028"/>
                </a:lnTo>
                <a:lnTo>
                  <a:pt x="9215" y="7011"/>
                </a:lnTo>
                <a:lnTo>
                  <a:pt x="9222" y="6998"/>
                </a:lnTo>
                <a:close/>
                <a:moveTo>
                  <a:pt x="9612" y="7045"/>
                </a:moveTo>
                <a:lnTo>
                  <a:pt x="9615" y="7048"/>
                </a:lnTo>
                <a:lnTo>
                  <a:pt x="9612" y="7048"/>
                </a:lnTo>
                <a:lnTo>
                  <a:pt x="9609" y="7045"/>
                </a:lnTo>
                <a:close/>
                <a:moveTo>
                  <a:pt x="9232" y="7028"/>
                </a:moveTo>
                <a:lnTo>
                  <a:pt x="9269" y="7136"/>
                </a:lnTo>
                <a:lnTo>
                  <a:pt x="9262" y="7146"/>
                </a:lnTo>
                <a:lnTo>
                  <a:pt x="9225" y="7038"/>
                </a:lnTo>
                <a:cubicBezTo>
                  <a:pt x="9225" y="7035"/>
                  <a:pt x="9228" y="7031"/>
                  <a:pt x="9232" y="7028"/>
                </a:cubicBezTo>
                <a:close/>
                <a:moveTo>
                  <a:pt x="9127" y="7173"/>
                </a:moveTo>
                <a:lnTo>
                  <a:pt x="9131" y="7175"/>
                </a:lnTo>
                <a:lnTo>
                  <a:pt x="9134" y="7176"/>
                </a:lnTo>
                <a:lnTo>
                  <a:pt x="9134" y="7176"/>
                </a:lnTo>
                <a:lnTo>
                  <a:pt x="9127" y="7173"/>
                </a:lnTo>
                <a:close/>
                <a:moveTo>
                  <a:pt x="9117" y="7166"/>
                </a:moveTo>
                <a:lnTo>
                  <a:pt x="9124" y="7169"/>
                </a:lnTo>
                <a:lnTo>
                  <a:pt x="9138" y="7176"/>
                </a:lnTo>
                <a:lnTo>
                  <a:pt x="9138" y="7179"/>
                </a:lnTo>
                <a:lnTo>
                  <a:pt x="9131" y="7175"/>
                </a:lnTo>
                <a:lnTo>
                  <a:pt x="9114" y="7169"/>
                </a:lnTo>
                <a:lnTo>
                  <a:pt x="9134" y="7179"/>
                </a:lnTo>
                <a:cubicBezTo>
                  <a:pt x="9129" y="7178"/>
                  <a:pt x="9124" y="7177"/>
                  <a:pt x="9119" y="7177"/>
                </a:cubicBezTo>
                <a:cubicBezTo>
                  <a:pt x="9114" y="7177"/>
                  <a:pt x="9109" y="7178"/>
                  <a:pt x="9104" y="7179"/>
                </a:cubicBezTo>
                <a:cubicBezTo>
                  <a:pt x="9101" y="7183"/>
                  <a:pt x="9111" y="7186"/>
                  <a:pt x="9127" y="7193"/>
                </a:cubicBezTo>
                <a:lnTo>
                  <a:pt x="9121" y="7200"/>
                </a:lnTo>
                <a:lnTo>
                  <a:pt x="9084" y="7196"/>
                </a:lnTo>
                <a:lnTo>
                  <a:pt x="9114" y="7166"/>
                </a:lnTo>
                <a:lnTo>
                  <a:pt x="9127" y="7173"/>
                </a:lnTo>
                <a:lnTo>
                  <a:pt x="9117" y="7166"/>
                </a:lnTo>
                <a:close/>
                <a:moveTo>
                  <a:pt x="9141" y="7196"/>
                </a:moveTo>
                <a:lnTo>
                  <a:pt x="9151" y="7200"/>
                </a:lnTo>
                <a:cubicBezTo>
                  <a:pt x="9151" y="7200"/>
                  <a:pt x="9151" y="7203"/>
                  <a:pt x="9148" y="7203"/>
                </a:cubicBezTo>
                <a:lnTo>
                  <a:pt x="9134" y="7203"/>
                </a:lnTo>
                <a:lnTo>
                  <a:pt x="9141" y="7196"/>
                </a:lnTo>
                <a:close/>
                <a:moveTo>
                  <a:pt x="9619" y="7230"/>
                </a:moveTo>
                <a:cubicBezTo>
                  <a:pt x="9622" y="7233"/>
                  <a:pt x="9626" y="7237"/>
                  <a:pt x="9629" y="7240"/>
                </a:cubicBezTo>
                <a:lnTo>
                  <a:pt x="9629" y="7243"/>
                </a:lnTo>
                <a:cubicBezTo>
                  <a:pt x="9622" y="7237"/>
                  <a:pt x="9619" y="7233"/>
                  <a:pt x="9615" y="7230"/>
                </a:cubicBezTo>
                <a:close/>
                <a:moveTo>
                  <a:pt x="9953" y="7249"/>
                </a:moveTo>
                <a:cubicBezTo>
                  <a:pt x="9954" y="7249"/>
                  <a:pt x="9955" y="7249"/>
                  <a:pt x="9955" y="7250"/>
                </a:cubicBezTo>
                <a:cubicBezTo>
                  <a:pt x="9955" y="7257"/>
                  <a:pt x="9955" y="7263"/>
                  <a:pt x="9955" y="7267"/>
                </a:cubicBezTo>
                <a:cubicBezTo>
                  <a:pt x="9949" y="7263"/>
                  <a:pt x="9945" y="7257"/>
                  <a:pt x="9939" y="7253"/>
                </a:cubicBezTo>
                <a:cubicBezTo>
                  <a:pt x="9944" y="7253"/>
                  <a:pt x="9949" y="7249"/>
                  <a:pt x="9953" y="7249"/>
                </a:cubicBezTo>
                <a:close/>
                <a:moveTo>
                  <a:pt x="9043" y="7129"/>
                </a:moveTo>
                <a:lnTo>
                  <a:pt x="9080" y="7146"/>
                </a:lnTo>
                <a:cubicBezTo>
                  <a:pt x="9056" y="7202"/>
                  <a:pt x="9051" y="7222"/>
                  <a:pt x="9058" y="7222"/>
                </a:cubicBezTo>
                <a:cubicBezTo>
                  <a:pt x="9062" y="7222"/>
                  <a:pt x="9072" y="7213"/>
                  <a:pt x="9084" y="7200"/>
                </a:cubicBezTo>
                <a:lnTo>
                  <a:pt x="9121" y="7206"/>
                </a:lnTo>
                <a:lnTo>
                  <a:pt x="9080" y="7270"/>
                </a:lnTo>
                <a:cubicBezTo>
                  <a:pt x="9060" y="7260"/>
                  <a:pt x="9040" y="7250"/>
                  <a:pt x="9020" y="7237"/>
                </a:cubicBezTo>
                <a:cubicBezTo>
                  <a:pt x="9033" y="7203"/>
                  <a:pt x="9026" y="7163"/>
                  <a:pt x="9043" y="7129"/>
                </a:cubicBezTo>
                <a:close/>
                <a:moveTo>
                  <a:pt x="9491" y="7263"/>
                </a:moveTo>
                <a:lnTo>
                  <a:pt x="9504" y="7270"/>
                </a:lnTo>
                <a:cubicBezTo>
                  <a:pt x="9498" y="7270"/>
                  <a:pt x="9494" y="7267"/>
                  <a:pt x="9491" y="7263"/>
                </a:cubicBezTo>
                <a:close/>
                <a:moveTo>
                  <a:pt x="9269" y="7247"/>
                </a:moveTo>
                <a:lnTo>
                  <a:pt x="9252" y="7277"/>
                </a:lnTo>
                <a:cubicBezTo>
                  <a:pt x="9249" y="7277"/>
                  <a:pt x="9249" y="7274"/>
                  <a:pt x="9245" y="7274"/>
                </a:cubicBezTo>
                <a:cubicBezTo>
                  <a:pt x="9252" y="7267"/>
                  <a:pt x="9259" y="7260"/>
                  <a:pt x="9265" y="7247"/>
                </a:cubicBezTo>
                <a:close/>
                <a:moveTo>
                  <a:pt x="9127" y="7210"/>
                </a:moveTo>
                <a:lnTo>
                  <a:pt x="9144" y="7213"/>
                </a:lnTo>
                <a:cubicBezTo>
                  <a:pt x="9131" y="7240"/>
                  <a:pt x="9117" y="7263"/>
                  <a:pt x="9104" y="7287"/>
                </a:cubicBezTo>
                <a:lnTo>
                  <a:pt x="9084" y="7277"/>
                </a:lnTo>
                <a:lnTo>
                  <a:pt x="9127" y="7210"/>
                </a:lnTo>
                <a:close/>
                <a:moveTo>
                  <a:pt x="9656" y="7260"/>
                </a:moveTo>
                <a:lnTo>
                  <a:pt x="9679" y="7277"/>
                </a:lnTo>
                <a:lnTo>
                  <a:pt x="9673" y="7287"/>
                </a:lnTo>
                <a:lnTo>
                  <a:pt x="9652" y="7267"/>
                </a:lnTo>
                <a:cubicBezTo>
                  <a:pt x="9652" y="7263"/>
                  <a:pt x="9656" y="7263"/>
                  <a:pt x="9656" y="7260"/>
                </a:cubicBezTo>
                <a:close/>
                <a:moveTo>
                  <a:pt x="9859" y="7272"/>
                </a:moveTo>
                <a:cubicBezTo>
                  <a:pt x="9860" y="7272"/>
                  <a:pt x="9858" y="7283"/>
                  <a:pt x="9858" y="7294"/>
                </a:cubicBezTo>
                <a:lnTo>
                  <a:pt x="9851" y="7287"/>
                </a:lnTo>
                <a:cubicBezTo>
                  <a:pt x="9854" y="7284"/>
                  <a:pt x="9858" y="7277"/>
                  <a:pt x="9858" y="7274"/>
                </a:cubicBezTo>
                <a:cubicBezTo>
                  <a:pt x="9858" y="7272"/>
                  <a:pt x="9859" y="7272"/>
                  <a:pt x="9859" y="7272"/>
                </a:cubicBezTo>
                <a:close/>
                <a:moveTo>
                  <a:pt x="9851" y="7294"/>
                </a:moveTo>
                <a:lnTo>
                  <a:pt x="9848" y="7297"/>
                </a:lnTo>
                <a:cubicBezTo>
                  <a:pt x="9848" y="7294"/>
                  <a:pt x="9848" y="7294"/>
                  <a:pt x="9848" y="7294"/>
                </a:cubicBezTo>
                <a:close/>
                <a:moveTo>
                  <a:pt x="9605" y="7287"/>
                </a:moveTo>
                <a:cubicBezTo>
                  <a:pt x="9609" y="7287"/>
                  <a:pt x="9615" y="7290"/>
                  <a:pt x="9619" y="7294"/>
                </a:cubicBezTo>
                <a:lnTo>
                  <a:pt x="9619" y="7300"/>
                </a:lnTo>
                <a:lnTo>
                  <a:pt x="9605" y="7290"/>
                </a:lnTo>
                <a:cubicBezTo>
                  <a:pt x="9605" y="7287"/>
                  <a:pt x="9605" y="7287"/>
                  <a:pt x="9605" y="7287"/>
                </a:cubicBezTo>
                <a:close/>
                <a:moveTo>
                  <a:pt x="9683" y="7280"/>
                </a:moveTo>
                <a:cubicBezTo>
                  <a:pt x="9689" y="7284"/>
                  <a:pt x="9693" y="7287"/>
                  <a:pt x="9700" y="7294"/>
                </a:cubicBezTo>
                <a:lnTo>
                  <a:pt x="9693" y="7304"/>
                </a:lnTo>
                <a:lnTo>
                  <a:pt x="9676" y="7290"/>
                </a:lnTo>
                <a:lnTo>
                  <a:pt x="9683" y="7280"/>
                </a:lnTo>
                <a:close/>
                <a:moveTo>
                  <a:pt x="9175" y="7223"/>
                </a:moveTo>
                <a:lnTo>
                  <a:pt x="9201" y="7230"/>
                </a:lnTo>
                <a:cubicBezTo>
                  <a:pt x="9181" y="7257"/>
                  <a:pt x="9158" y="7280"/>
                  <a:pt x="9134" y="7307"/>
                </a:cubicBezTo>
                <a:lnTo>
                  <a:pt x="9131" y="7304"/>
                </a:lnTo>
                <a:cubicBezTo>
                  <a:pt x="9141" y="7277"/>
                  <a:pt x="9158" y="7250"/>
                  <a:pt x="9175" y="7223"/>
                </a:cubicBezTo>
                <a:close/>
                <a:moveTo>
                  <a:pt x="9572" y="7307"/>
                </a:moveTo>
                <a:lnTo>
                  <a:pt x="9578" y="7311"/>
                </a:lnTo>
                <a:lnTo>
                  <a:pt x="9572" y="7317"/>
                </a:lnTo>
                <a:cubicBezTo>
                  <a:pt x="9572" y="7317"/>
                  <a:pt x="9568" y="7314"/>
                  <a:pt x="9565" y="7314"/>
                </a:cubicBezTo>
                <a:cubicBezTo>
                  <a:pt x="9568" y="7311"/>
                  <a:pt x="9568" y="7311"/>
                  <a:pt x="9572" y="7307"/>
                </a:cubicBezTo>
                <a:close/>
                <a:moveTo>
                  <a:pt x="9414" y="7317"/>
                </a:moveTo>
                <a:cubicBezTo>
                  <a:pt x="9413" y="7318"/>
                  <a:pt x="9413" y="7319"/>
                  <a:pt x="9412" y="7319"/>
                </a:cubicBezTo>
                <a:lnTo>
                  <a:pt x="9412" y="7319"/>
                </a:lnTo>
                <a:lnTo>
                  <a:pt x="9410" y="7317"/>
                </a:lnTo>
                <a:close/>
                <a:moveTo>
                  <a:pt x="9654" y="7297"/>
                </a:moveTo>
                <a:cubicBezTo>
                  <a:pt x="9656" y="7297"/>
                  <a:pt x="9660" y="7298"/>
                  <a:pt x="9666" y="7300"/>
                </a:cubicBezTo>
                <a:lnTo>
                  <a:pt x="9649" y="7324"/>
                </a:lnTo>
                <a:lnTo>
                  <a:pt x="9646" y="7321"/>
                </a:lnTo>
                <a:cubicBezTo>
                  <a:pt x="9649" y="7308"/>
                  <a:pt x="9650" y="7303"/>
                  <a:pt x="9648" y="7303"/>
                </a:cubicBezTo>
                <a:lnTo>
                  <a:pt x="9648" y="7303"/>
                </a:lnTo>
                <a:cubicBezTo>
                  <a:pt x="9647" y="7303"/>
                  <a:pt x="9644" y="7308"/>
                  <a:pt x="9639" y="7314"/>
                </a:cubicBezTo>
                <a:lnTo>
                  <a:pt x="9642" y="7317"/>
                </a:lnTo>
                <a:lnTo>
                  <a:pt x="9626" y="7307"/>
                </a:lnTo>
                <a:cubicBezTo>
                  <a:pt x="9626" y="7304"/>
                  <a:pt x="9629" y="7300"/>
                  <a:pt x="9632" y="7297"/>
                </a:cubicBezTo>
                <a:cubicBezTo>
                  <a:pt x="9637" y="7299"/>
                  <a:pt x="9640" y="7299"/>
                  <a:pt x="9642" y="7299"/>
                </a:cubicBezTo>
                <a:cubicBezTo>
                  <a:pt x="9648" y="7299"/>
                  <a:pt x="9649" y="7297"/>
                  <a:pt x="9654" y="7297"/>
                </a:cubicBezTo>
                <a:close/>
                <a:moveTo>
                  <a:pt x="9615" y="7321"/>
                </a:moveTo>
                <a:lnTo>
                  <a:pt x="9629" y="7331"/>
                </a:lnTo>
                <a:lnTo>
                  <a:pt x="9629" y="7334"/>
                </a:lnTo>
                <a:lnTo>
                  <a:pt x="9615" y="7321"/>
                </a:lnTo>
                <a:close/>
                <a:moveTo>
                  <a:pt x="9589" y="7314"/>
                </a:moveTo>
                <a:lnTo>
                  <a:pt x="9609" y="7324"/>
                </a:lnTo>
                <a:cubicBezTo>
                  <a:pt x="9612" y="7327"/>
                  <a:pt x="9619" y="7331"/>
                  <a:pt x="9626" y="7334"/>
                </a:cubicBezTo>
                <a:cubicBezTo>
                  <a:pt x="9626" y="7338"/>
                  <a:pt x="9622" y="7341"/>
                  <a:pt x="9619" y="7344"/>
                </a:cubicBezTo>
                <a:cubicBezTo>
                  <a:pt x="9605" y="7338"/>
                  <a:pt x="9595" y="7331"/>
                  <a:pt x="9582" y="7321"/>
                </a:cubicBezTo>
                <a:lnTo>
                  <a:pt x="9589" y="7314"/>
                </a:lnTo>
                <a:close/>
                <a:moveTo>
                  <a:pt x="9232" y="7290"/>
                </a:moveTo>
                <a:lnTo>
                  <a:pt x="9242" y="7294"/>
                </a:lnTo>
                <a:lnTo>
                  <a:pt x="9215" y="7348"/>
                </a:lnTo>
                <a:lnTo>
                  <a:pt x="9198" y="7341"/>
                </a:lnTo>
                <a:cubicBezTo>
                  <a:pt x="9208" y="7324"/>
                  <a:pt x="9222" y="7307"/>
                  <a:pt x="9232" y="7290"/>
                </a:cubicBezTo>
                <a:close/>
                <a:moveTo>
                  <a:pt x="9673" y="7300"/>
                </a:moveTo>
                <a:lnTo>
                  <a:pt x="9689" y="7311"/>
                </a:lnTo>
                <a:cubicBezTo>
                  <a:pt x="9683" y="7324"/>
                  <a:pt x="9679" y="7331"/>
                  <a:pt x="9673" y="7348"/>
                </a:cubicBezTo>
                <a:cubicBezTo>
                  <a:pt x="9669" y="7341"/>
                  <a:pt x="9663" y="7334"/>
                  <a:pt x="9659" y="7331"/>
                </a:cubicBezTo>
                <a:cubicBezTo>
                  <a:pt x="9663" y="7321"/>
                  <a:pt x="9666" y="7311"/>
                  <a:pt x="9669" y="7300"/>
                </a:cubicBezTo>
                <a:close/>
                <a:moveTo>
                  <a:pt x="9639" y="7334"/>
                </a:moveTo>
                <a:lnTo>
                  <a:pt x="9629" y="7351"/>
                </a:lnTo>
                <a:cubicBezTo>
                  <a:pt x="9632" y="7344"/>
                  <a:pt x="9636" y="7341"/>
                  <a:pt x="9636" y="7334"/>
                </a:cubicBezTo>
                <a:close/>
                <a:moveTo>
                  <a:pt x="9740" y="7314"/>
                </a:moveTo>
                <a:cubicBezTo>
                  <a:pt x="9743" y="7317"/>
                  <a:pt x="9747" y="7317"/>
                  <a:pt x="9750" y="7321"/>
                </a:cubicBezTo>
                <a:cubicBezTo>
                  <a:pt x="9753" y="7331"/>
                  <a:pt x="9753" y="7341"/>
                  <a:pt x="9753" y="7351"/>
                </a:cubicBezTo>
                <a:lnTo>
                  <a:pt x="9733" y="7334"/>
                </a:lnTo>
                <a:cubicBezTo>
                  <a:pt x="9733" y="7331"/>
                  <a:pt x="9740" y="7321"/>
                  <a:pt x="9740" y="7314"/>
                </a:cubicBezTo>
                <a:close/>
                <a:moveTo>
                  <a:pt x="9575" y="7327"/>
                </a:moveTo>
                <a:lnTo>
                  <a:pt x="9612" y="7351"/>
                </a:lnTo>
                <a:lnTo>
                  <a:pt x="9612" y="7354"/>
                </a:lnTo>
                <a:lnTo>
                  <a:pt x="9575" y="7331"/>
                </a:lnTo>
                <a:cubicBezTo>
                  <a:pt x="9575" y="7327"/>
                  <a:pt x="9575" y="7327"/>
                  <a:pt x="9575" y="7327"/>
                </a:cubicBezTo>
                <a:close/>
                <a:moveTo>
                  <a:pt x="9733" y="7338"/>
                </a:moveTo>
                <a:lnTo>
                  <a:pt x="9753" y="7354"/>
                </a:lnTo>
                <a:lnTo>
                  <a:pt x="9753" y="7358"/>
                </a:lnTo>
                <a:cubicBezTo>
                  <a:pt x="9749" y="7360"/>
                  <a:pt x="9745" y="7361"/>
                  <a:pt x="9741" y="7361"/>
                </a:cubicBezTo>
                <a:cubicBezTo>
                  <a:pt x="9735" y="7361"/>
                  <a:pt x="9731" y="7355"/>
                  <a:pt x="9733" y="7338"/>
                </a:cubicBezTo>
                <a:close/>
                <a:moveTo>
                  <a:pt x="9982" y="7297"/>
                </a:moveTo>
                <a:cubicBezTo>
                  <a:pt x="10013" y="7334"/>
                  <a:pt x="10039" y="7364"/>
                  <a:pt x="10039" y="7364"/>
                </a:cubicBezTo>
                <a:cubicBezTo>
                  <a:pt x="10039" y="7364"/>
                  <a:pt x="10016" y="7331"/>
                  <a:pt x="9982" y="7297"/>
                </a:cubicBezTo>
                <a:close/>
                <a:moveTo>
                  <a:pt x="9649" y="7341"/>
                </a:moveTo>
                <a:lnTo>
                  <a:pt x="9669" y="7354"/>
                </a:lnTo>
                <a:cubicBezTo>
                  <a:pt x="9669" y="7358"/>
                  <a:pt x="9663" y="7368"/>
                  <a:pt x="9659" y="7371"/>
                </a:cubicBezTo>
                <a:lnTo>
                  <a:pt x="9642" y="7361"/>
                </a:lnTo>
                <a:lnTo>
                  <a:pt x="9649" y="7341"/>
                </a:lnTo>
                <a:close/>
                <a:moveTo>
                  <a:pt x="9525" y="7371"/>
                </a:moveTo>
                <a:lnTo>
                  <a:pt x="9521" y="7378"/>
                </a:lnTo>
                <a:cubicBezTo>
                  <a:pt x="9521" y="7378"/>
                  <a:pt x="9521" y="7375"/>
                  <a:pt x="9521" y="7371"/>
                </a:cubicBezTo>
                <a:close/>
                <a:moveTo>
                  <a:pt x="9306" y="7270"/>
                </a:moveTo>
                <a:lnTo>
                  <a:pt x="9319" y="7277"/>
                </a:lnTo>
                <a:lnTo>
                  <a:pt x="9356" y="7381"/>
                </a:lnTo>
                <a:cubicBezTo>
                  <a:pt x="9350" y="7368"/>
                  <a:pt x="9343" y="7354"/>
                  <a:pt x="9333" y="7344"/>
                </a:cubicBezTo>
                <a:lnTo>
                  <a:pt x="9306" y="7270"/>
                </a:lnTo>
                <a:close/>
                <a:moveTo>
                  <a:pt x="9639" y="7364"/>
                </a:moveTo>
                <a:lnTo>
                  <a:pt x="9659" y="7378"/>
                </a:lnTo>
                <a:lnTo>
                  <a:pt x="9656" y="7385"/>
                </a:lnTo>
                <a:lnTo>
                  <a:pt x="9636" y="7371"/>
                </a:lnTo>
                <a:lnTo>
                  <a:pt x="9639" y="7364"/>
                </a:lnTo>
                <a:close/>
                <a:moveTo>
                  <a:pt x="9935" y="7250"/>
                </a:moveTo>
                <a:cubicBezTo>
                  <a:pt x="9942" y="7257"/>
                  <a:pt x="9949" y="7263"/>
                  <a:pt x="9952" y="7270"/>
                </a:cubicBezTo>
                <a:cubicBezTo>
                  <a:pt x="9955" y="7284"/>
                  <a:pt x="9952" y="7297"/>
                  <a:pt x="9949" y="7311"/>
                </a:cubicBezTo>
                <a:cubicBezTo>
                  <a:pt x="9949" y="7307"/>
                  <a:pt x="9942" y="7304"/>
                  <a:pt x="9945" y="7297"/>
                </a:cubicBezTo>
                <a:lnTo>
                  <a:pt x="9942" y="7294"/>
                </a:lnTo>
                <a:cubicBezTo>
                  <a:pt x="9935" y="7307"/>
                  <a:pt x="9928" y="7314"/>
                  <a:pt x="9922" y="7321"/>
                </a:cubicBezTo>
                <a:cubicBezTo>
                  <a:pt x="9905" y="7341"/>
                  <a:pt x="9888" y="7361"/>
                  <a:pt x="9875" y="7385"/>
                </a:cubicBezTo>
                <a:lnTo>
                  <a:pt x="9864" y="7375"/>
                </a:lnTo>
                <a:cubicBezTo>
                  <a:pt x="9871" y="7358"/>
                  <a:pt x="9878" y="7338"/>
                  <a:pt x="9885" y="7321"/>
                </a:cubicBezTo>
                <a:lnTo>
                  <a:pt x="9881" y="7317"/>
                </a:lnTo>
                <a:lnTo>
                  <a:pt x="9898" y="7331"/>
                </a:lnTo>
                <a:lnTo>
                  <a:pt x="9898" y="7331"/>
                </a:lnTo>
                <a:lnTo>
                  <a:pt x="9881" y="7314"/>
                </a:lnTo>
                <a:cubicBezTo>
                  <a:pt x="9881" y="7311"/>
                  <a:pt x="9881" y="7307"/>
                  <a:pt x="9881" y="7300"/>
                </a:cubicBezTo>
                <a:lnTo>
                  <a:pt x="9888" y="7294"/>
                </a:lnTo>
                <a:lnTo>
                  <a:pt x="9922" y="7321"/>
                </a:lnTo>
                <a:cubicBezTo>
                  <a:pt x="9912" y="7311"/>
                  <a:pt x="9898" y="7300"/>
                  <a:pt x="9891" y="7294"/>
                </a:cubicBezTo>
                <a:lnTo>
                  <a:pt x="9908" y="7274"/>
                </a:lnTo>
                <a:cubicBezTo>
                  <a:pt x="9915" y="7263"/>
                  <a:pt x="9925" y="7257"/>
                  <a:pt x="9935" y="7250"/>
                </a:cubicBezTo>
                <a:close/>
                <a:moveTo>
                  <a:pt x="9555" y="7358"/>
                </a:moveTo>
                <a:lnTo>
                  <a:pt x="9599" y="7378"/>
                </a:lnTo>
                <a:lnTo>
                  <a:pt x="9595" y="7388"/>
                </a:lnTo>
                <a:lnTo>
                  <a:pt x="9551" y="7358"/>
                </a:lnTo>
                <a:close/>
                <a:moveTo>
                  <a:pt x="9629" y="7385"/>
                </a:moveTo>
                <a:lnTo>
                  <a:pt x="9649" y="7395"/>
                </a:lnTo>
                <a:lnTo>
                  <a:pt x="9649" y="7398"/>
                </a:lnTo>
                <a:lnTo>
                  <a:pt x="9629" y="7385"/>
                </a:lnTo>
                <a:close/>
                <a:moveTo>
                  <a:pt x="9626" y="7391"/>
                </a:moveTo>
                <a:lnTo>
                  <a:pt x="9646" y="7405"/>
                </a:lnTo>
                <a:cubicBezTo>
                  <a:pt x="9642" y="7408"/>
                  <a:pt x="9642" y="7412"/>
                  <a:pt x="9639" y="7415"/>
                </a:cubicBezTo>
                <a:lnTo>
                  <a:pt x="9636" y="7415"/>
                </a:lnTo>
                <a:lnTo>
                  <a:pt x="9619" y="7405"/>
                </a:lnTo>
                <a:cubicBezTo>
                  <a:pt x="9622" y="7401"/>
                  <a:pt x="9626" y="7398"/>
                  <a:pt x="9626" y="7391"/>
                </a:cubicBezTo>
                <a:close/>
                <a:moveTo>
                  <a:pt x="9511" y="7364"/>
                </a:moveTo>
                <a:cubicBezTo>
                  <a:pt x="9511" y="7371"/>
                  <a:pt x="9511" y="7381"/>
                  <a:pt x="9511" y="7388"/>
                </a:cubicBezTo>
                <a:lnTo>
                  <a:pt x="9508" y="7391"/>
                </a:lnTo>
                <a:lnTo>
                  <a:pt x="9498" y="7388"/>
                </a:lnTo>
                <a:lnTo>
                  <a:pt x="9501" y="7398"/>
                </a:lnTo>
                <a:cubicBezTo>
                  <a:pt x="9488" y="7417"/>
                  <a:pt x="9477" y="7429"/>
                  <a:pt x="9473" y="7429"/>
                </a:cubicBezTo>
                <a:cubicBezTo>
                  <a:pt x="9469" y="7429"/>
                  <a:pt x="9472" y="7417"/>
                  <a:pt x="9488" y="7385"/>
                </a:cubicBezTo>
                <a:lnTo>
                  <a:pt x="9488" y="7381"/>
                </a:lnTo>
                <a:cubicBezTo>
                  <a:pt x="9491" y="7375"/>
                  <a:pt x="9498" y="7368"/>
                  <a:pt x="9508" y="7364"/>
                </a:cubicBezTo>
                <a:close/>
                <a:moveTo>
                  <a:pt x="9861" y="7378"/>
                </a:moveTo>
                <a:lnTo>
                  <a:pt x="9871" y="7385"/>
                </a:lnTo>
                <a:cubicBezTo>
                  <a:pt x="9861" y="7401"/>
                  <a:pt x="9851" y="7418"/>
                  <a:pt x="9838" y="7445"/>
                </a:cubicBezTo>
                <a:cubicBezTo>
                  <a:pt x="9851" y="7418"/>
                  <a:pt x="9858" y="7401"/>
                  <a:pt x="9864" y="7381"/>
                </a:cubicBezTo>
                <a:lnTo>
                  <a:pt x="9861" y="7378"/>
                </a:lnTo>
                <a:close/>
                <a:moveTo>
                  <a:pt x="9538" y="7378"/>
                </a:moveTo>
                <a:lnTo>
                  <a:pt x="9565" y="7391"/>
                </a:lnTo>
                <a:cubicBezTo>
                  <a:pt x="9539" y="7417"/>
                  <a:pt x="9504" y="7460"/>
                  <a:pt x="9494" y="7460"/>
                </a:cubicBezTo>
                <a:cubicBezTo>
                  <a:pt x="9492" y="7460"/>
                  <a:pt x="9491" y="7458"/>
                  <a:pt x="9491" y="7455"/>
                </a:cubicBezTo>
                <a:cubicBezTo>
                  <a:pt x="9498" y="7442"/>
                  <a:pt x="9501" y="7435"/>
                  <a:pt x="9511" y="7422"/>
                </a:cubicBezTo>
                <a:lnTo>
                  <a:pt x="9508" y="7422"/>
                </a:lnTo>
                <a:lnTo>
                  <a:pt x="9525" y="7398"/>
                </a:lnTo>
                <a:cubicBezTo>
                  <a:pt x="9528" y="7388"/>
                  <a:pt x="9535" y="7381"/>
                  <a:pt x="9538" y="7378"/>
                </a:cubicBezTo>
                <a:close/>
                <a:moveTo>
                  <a:pt x="10049" y="7178"/>
                </a:moveTo>
                <a:cubicBezTo>
                  <a:pt x="10052" y="7178"/>
                  <a:pt x="10050" y="7189"/>
                  <a:pt x="10043" y="7216"/>
                </a:cubicBezTo>
                <a:lnTo>
                  <a:pt x="10026" y="7243"/>
                </a:lnTo>
                <a:cubicBezTo>
                  <a:pt x="10036" y="7314"/>
                  <a:pt x="10120" y="7247"/>
                  <a:pt x="10097" y="7371"/>
                </a:cubicBezTo>
                <a:cubicBezTo>
                  <a:pt x="10095" y="7362"/>
                  <a:pt x="10091" y="7359"/>
                  <a:pt x="10083" y="7359"/>
                </a:cubicBezTo>
                <a:cubicBezTo>
                  <a:pt x="10054" y="7359"/>
                  <a:pt x="9982" y="7420"/>
                  <a:pt x="9912" y="7465"/>
                </a:cubicBezTo>
                <a:lnTo>
                  <a:pt x="9959" y="7401"/>
                </a:lnTo>
                <a:cubicBezTo>
                  <a:pt x="9972" y="7364"/>
                  <a:pt x="9965" y="7348"/>
                  <a:pt x="9959" y="7338"/>
                </a:cubicBezTo>
                <a:lnTo>
                  <a:pt x="9982" y="7297"/>
                </a:lnTo>
                <a:lnTo>
                  <a:pt x="9989" y="7284"/>
                </a:lnTo>
                <a:lnTo>
                  <a:pt x="10009" y="7300"/>
                </a:lnTo>
                <a:cubicBezTo>
                  <a:pt x="10006" y="7297"/>
                  <a:pt x="9996" y="7287"/>
                  <a:pt x="9992" y="7277"/>
                </a:cubicBezTo>
                <a:cubicBezTo>
                  <a:pt x="10017" y="7227"/>
                  <a:pt x="10042" y="7178"/>
                  <a:pt x="10049" y="7178"/>
                </a:cubicBezTo>
                <a:close/>
                <a:moveTo>
                  <a:pt x="10231" y="7403"/>
                </a:moveTo>
                <a:cubicBezTo>
                  <a:pt x="10235" y="7403"/>
                  <a:pt x="10222" y="7423"/>
                  <a:pt x="10201" y="7452"/>
                </a:cubicBezTo>
                <a:lnTo>
                  <a:pt x="10171" y="7472"/>
                </a:lnTo>
                <a:lnTo>
                  <a:pt x="10214" y="7415"/>
                </a:lnTo>
                <a:cubicBezTo>
                  <a:pt x="10223" y="7407"/>
                  <a:pt x="10229" y="7403"/>
                  <a:pt x="10231" y="7403"/>
                </a:cubicBezTo>
                <a:close/>
                <a:moveTo>
                  <a:pt x="9568" y="7391"/>
                </a:moveTo>
                <a:lnTo>
                  <a:pt x="9585" y="7398"/>
                </a:lnTo>
                <a:cubicBezTo>
                  <a:pt x="9561" y="7438"/>
                  <a:pt x="9538" y="7474"/>
                  <a:pt x="9532" y="7474"/>
                </a:cubicBezTo>
                <a:cubicBezTo>
                  <a:pt x="9529" y="7474"/>
                  <a:pt x="9530" y="7465"/>
                  <a:pt x="9538" y="7442"/>
                </a:cubicBezTo>
                <a:lnTo>
                  <a:pt x="9538" y="7438"/>
                </a:lnTo>
                <a:lnTo>
                  <a:pt x="9568" y="7391"/>
                </a:lnTo>
                <a:close/>
                <a:moveTo>
                  <a:pt x="10235" y="7381"/>
                </a:moveTo>
                <a:lnTo>
                  <a:pt x="10161" y="7479"/>
                </a:lnTo>
                <a:cubicBezTo>
                  <a:pt x="10157" y="7482"/>
                  <a:pt x="10154" y="7482"/>
                  <a:pt x="10151" y="7486"/>
                </a:cubicBezTo>
                <a:lnTo>
                  <a:pt x="10235" y="7381"/>
                </a:lnTo>
                <a:close/>
                <a:moveTo>
                  <a:pt x="10218" y="7385"/>
                </a:moveTo>
                <a:lnTo>
                  <a:pt x="10140" y="7492"/>
                </a:lnTo>
                <a:cubicBezTo>
                  <a:pt x="10140" y="7492"/>
                  <a:pt x="10137" y="7492"/>
                  <a:pt x="10134" y="7496"/>
                </a:cubicBezTo>
                <a:cubicBezTo>
                  <a:pt x="10157" y="7459"/>
                  <a:pt x="10188" y="7422"/>
                  <a:pt x="10218" y="7385"/>
                </a:cubicBezTo>
                <a:close/>
                <a:moveTo>
                  <a:pt x="9612" y="7412"/>
                </a:moveTo>
                <a:lnTo>
                  <a:pt x="9632" y="7422"/>
                </a:lnTo>
                <a:cubicBezTo>
                  <a:pt x="9593" y="7470"/>
                  <a:pt x="9561" y="7509"/>
                  <a:pt x="9549" y="7509"/>
                </a:cubicBezTo>
                <a:cubicBezTo>
                  <a:pt x="9549" y="7509"/>
                  <a:pt x="9549" y="7509"/>
                  <a:pt x="9548" y="7509"/>
                </a:cubicBezTo>
                <a:cubicBezTo>
                  <a:pt x="9572" y="7479"/>
                  <a:pt x="9595" y="7449"/>
                  <a:pt x="9612" y="7415"/>
                </a:cubicBezTo>
                <a:lnTo>
                  <a:pt x="9612" y="7412"/>
                </a:lnTo>
                <a:close/>
                <a:moveTo>
                  <a:pt x="9706" y="7465"/>
                </a:moveTo>
                <a:cubicBezTo>
                  <a:pt x="9686" y="7502"/>
                  <a:pt x="9656" y="7550"/>
                  <a:pt x="9632" y="7590"/>
                </a:cubicBezTo>
                <a:lnTo>
                  <a:pt x="9619" y="7580"/>
                </a:lnTo>
                <a:cubicBezTo>
                  <a:pt x="9642" y="7539"/>
                  <a:pt x="9673" y="7502"/>
                  <a:pt x="9706" y="7465"/>
                </a:cubicBezTo>
                <a:close/>
                <a:moveTo>
                  <a:pt x="10363" y="7570"/>
                </a:moveTo>
                <a:lnTo>
                  <a:pt x="10363" y="7570"/>
                </a:lnTo>
                <a:cubicBezTo>
                  <a:pt x="10349" y="7580"/>
                  <a:pt x="10336" y="7587"/>
                  <a:pt x="10319" y="7597"/>
                </a:cubicBezTo>
                <a:lnTo>
                  <a:pt x="10329" y="7583"/>
                </a:lnTo>
                <a:lnTo>
                  <a:pt x="10363" y="7570"/>
                </a:lnTo>
                <a:close/>
                <a:moveTo>
                  <a:pt x="10413" y="7438"/>
                </a:moveTo>
                <a:cubicBezTo>
                  <a:pt x="10332" y="7499"/>
                  <a:pt x="10248" y="7553"/>
                  <a:pt x="10161" y="7603"/>
                </a:cubicBezTo>
                <a:lnTo>
                  <a:pt x="10221" y="7573"/>
                </a:lnTo>
                <a:lnTo>
                  <a:pt x="10161" y="7610"/>
                </a:lnTo>
                <a:cubicBezTo>
                  <a:pt x="10161" y="7607"/>
                  <a:pt x="10161" y="7603"/>
                  <a:pt x="10161" y="7603"/>
                </a:cubicBezTo>
                <a:cubicBezTo>
                  <a:pt x="10231" y="7550"/>
                  <a:pt x="10369" y="7455"/>
                  <a:pt x="10386" y="7449"/>
                </a:cubicBezTo>
                <a:lnTo>
                  <a:pt x="10386" y="7449"/>
                </a:lnTo>
                <a:lnTo>
                  <a:pt x="10218" y="7566"/>
                </a:lnTo>
                <a:cubicBezTo>
                  <a:pt x="10326" y="7499"/>
                  <a:pt x="10282" y="7516"/>
                  <a:pt x="10413" y="7438"/>
                </a:cubicBezTo>
                <a:close/>
                <a:moveTo>
                  <a:pt x="10228" y="7277"/>
                </a:moveTo>
                <a:cubicBezTo>
                  <a:pt x="10174" y="7388"/>
                  <a:pt x="10144" y="7449"/>
                  <a:pt x="10107" y="7509"/>
                </a:cubicBezTo>
                <a:cubicBezTo>
                  <a:pt x="10098" y="7513"/>
                  <a:pt x="10091" y="7516"/>
                  <a:pt x="10084" y="7516"/>
                </a:cubicBezTo>
                <a:cubicBezTo>
                  <a:pt x="10075" y="7516"/>
                  <a:pt x="10068" y="7511"/>
                  <a:pt x="10066" y="7499"/>
                </a:cubicBezTo>
                <a:lnTo>
                  <a:pt x="10063" y="7526"/>
                </a:lnTo>
                <a:cubicBezTo>
                  <a:pt x="10019" y="7590"/>
                  <a:pt x="10000" y="7613"/>
                  <a:pt x="9995" y="7613"/>
                </a:cubicBezTo>
                <a:cubicBezTo>
                  <a:pt x="9982" y="7613"/>
                  <a:pt x="10058" y="7468"/>
                  <a:pt x="10042" y="7468"/>
                </a:cubicBezTo>
                <a:cubicBezTo>
                  <a:pt x="10039" y="7468"/>
                  <a:pt x="10034" y="7473"/>
                  <a:pt x="10025" y="7483"/>
                </a:cubicBezTo>
                <a:lnTo>
                  <a:pt x="10025" y="7483"/>
                </a:lnTo>
                <a:cubicBezTo>
                  <a:pt x="10042" y="7462"/>
                  <a:pt x="10079" y="7405"/>
                  <a:pt x="10097" y="7381"/>
                </a:cubicBezTo>
                <a:lnTo>
                  <a:pt x="10097" y="7381"/>
                </a:lnTo>
                <a:cubicBezTo>
                  <a:pt x="10090" y="7408"/>
                  <a:pt x="10080" y="7435"/>
                  <a:pt x="10070" y="7462"/>
                </a:cubicBezTo>
                <a:cubicBezTo>
                  <a:pt x="10106" y="7401"/>
                  <a:pt x="10120" y="7383"/>
                  <a:pt x="10127" y="7383"/>
                </a:cubicBezTo>
                <a:cubicBezTo>
                  <a:pt x="10135" y="7383"/>
                  <a:pt x="10129" y="7413"/>
                  <a:pt x="10138" y="7413"/>
                </a:cubicBezTo>
                <a:cubicBezTo>
                  <a:pt x="10146" y="7413"/>
                  <a:pt x="10167" y="7385"/>
                  <a:pt x="10228" y="7277"/>
                </a:cubicBezTo>
                <a:close/>
                <a:moveTo>
                  <a:pt x="10326" y="7583"/>
                </a:moveTo>
                <a:lnTo>
                  <a:pt x="10315" y="7597"/>
                </a:lnTo>
                <a:lnTo>
                  <a:pt x="10285" y="7613"/>
                </a:lnTo>
                <a:cubicBezTo>
                  <a:pt x="10289" y="7607"/>
                  <a:pt x="10295" y="7600"/>
                  <a:pt x="10299" y="7593"/>
                </a:cubicBezTo>
                <a:lnTo>
                  <a:pt x="10326" y="7583"/>
                </a:lnTo>
                <a:close/>
                <a:moveTo>
                  <a:pt x="10440" y="7597"/>
                </a:moveTo>
                <a:lnTo>
                  <a:pt x="10440" y="7597"/>
                </a:lnTo>
                <a:cubicBezTo>
                  <a:pt x="10413" y="7603"/>
                  <a:pt x="10393" y="7610"/>
                  <a:pt x="10376" y="7617"/>
                </a:cubicBezTo>
                <a:lnTo>
                  <a:pt x="10376" y="7613"/>
                </a:lnTo>
                <a:cubicBezTo>
                  <a:pt x="10396" y="7607"/>
                  <a:pt x="10416" y="7600"/>
                  <a:pt x="10440" y="7597"/>
                </a:cubicBezTo>
                <a:close/>
                <a:moveTo>
                  <a:pt x="10278" y="7600"/>
                </a:moveTo>
                <a:cubicBezTo>
                  <a:pt x="10275" y="7610"/>
                  <a:pt x="10268" y="7613"/>
                  <a:pt x="10262" y="7624"/>
                </a:cubicBezTo>
                <a:lnTo>
                  <a:pt x="10248" y="7634"/>
                </a:lnTo>
                <a:lnTo>
                  <a:pt x="10248" y="7634"/>
                </a:lnTo>
                <a:lnTo>
                  <a:pt x="10251" y="7630"/>
                </a:lnTo>
                <a:cubicBezTo>
                  <a:pt x="10251" y="7617"/>
                  <a:pt x="10245" y="7617"/>
                  <a:pt x="10241" y="7613"/>
                </a:cubicBezTo>
                <a:lnTo>
                  <a:pt x="10278" y="7600"/>
                </a:lnTo>
                <a:close/>
                <a:moveTo>
                  <a:pt x="10359" y="7617"/>
                </a:moveTo>
                <a:cubicBezTo>
                  <a:pt x="10359" y="7617"/>
                  <a:pt x="10356" y="7624"/>
                  <a:pt x="10356" y="7624"/>
                </a:cubicBezTo>
                <a:cubicBezTo>
                  <a:pt x="10322" y="7634"/>
                  <a:pt x="10302" y="7644"/>
                  <a:pt x="10278" y="7650"/>
                </a:cubicBezTo>
                <a:lnTo>
                  <a:pt x="10289" y="7637"/>
                </a:lnTo>
                <a:cubicBezTo>
                  <a:pt x="10312" y="7630"/>
                  <a:pt x="10336" y="7624"/>
                  <a:pt x="10359" y="7617"/>
                </a:cubicBezTo>
                <a:close/>
                <a:moveTo>
                  <a:pt x="10282" y="7640"/>
                </a:moveTo>
                <a:lnTo>
                  <a:pt x="10272" y="7654"/>
                </a:lnTo>
                <a:lnTo>
                  <a:pt x="10258" y="7657"/>
                </a:lnTo>
                <a:cubicBezTo>
                  <a:pt x="10262" y="7654"/>
                  <a:pt x="10262" y="7650"/>
                  <a:pt x="10265" y="7644"/>
                </a:cubicBezTo>
                <a:lnTo>
                  <a:pt x="10282" y="7640"/>
                </a:lnTo>
                <a:close/>
                <a:moveTo>
                  <a:pt x="10248" y="7650"/>
                </a:moveTo>
                <a:lnTo>
                  <a:pt x="10238" y="7664"/>
                </a:lnTo>
                <a:lnTo>
                  <a:pt x="10218" y="7667"/>
                </a:lnTo>
                <a:cubicBezTo>
                  <a:pt x="10221" y="7664"/>
                  <a:pt x="10225" y="7657"/>
                  <a:pt x="10231" y="7650"/>
                </a:cubicBezTo>
                <a:lnTo>
                  <a:pt x="10231" y="7654"/>
                </a:lnTo>
                <a:lnTo>
                  <a:pt x="10248" y="7650"/>
                </a:lnTo>
                <a:close/>
                <a:moveTo>
                  <a:pt x="10251" y="7681"/>
                </a:moveTo>
                <a:lnTo>
                  <a:pt x="10244" y="7691"/>
                </a:lnTo>
                <a:lnTo>
                  <a:pt x="10244" y="7691"/>
                </a:lnTo>
                <a:cubicBezTo>
                  <a:pt x="10245" y="7689"/>
                  <a:pt x="10246" y="7686"/>
                  <a:pt x="10248" y="7681"/>
                </a:cubicBezTo>
                <a:close/>
                <a:moveTo>
                  <a:pt x="10504" y="7667"/>
                </a:moveTo>
                <a:lnTo>
                  <a:pt x="10477" y="7688"/>
                </a:lnTo>
                <a:lnTo>
                  <a:pt x="10450" y="7694"/>
                </a:lnTo>
                <a:cubicBezTo>
                  <a:pt x="10450" y="7691"/>
                  <a:pt x="10443" y="7691"/>
                  <a:pt x="10450" y="7681"/>
                </a:cubicBezTo>
                <a:cubicBezTo>
                  <a:pt x="10467" y="7674"/>
                  <a:pt x="10484" y="7671"/>
                  <a:pt x="10504" y="7667"/>
                </a:cubicBezTo>
                <a:close/>
                <a:moveTo>
                  <a:pt x="10214" y="7671"/>
                </a:moveTo>
                <a:lnTo>
                  <a:pt x="10214" y="7674"/>
                </a:lnTo>
                <a:cubicBezTo>
                  <a:pt x="10221" y="7674"/>
                  <a:pt x="10225" y="7674"/>
                  <a:pt x="10231" y="7677"/>
                </a:cubicBezTo>
                <a:cubicBezTo>
                  <a:pt x="10221" y="7691"/>
                  <a:pt x="10212" y="7702"/>
                  <a:pt x="10209" y="7702"/>
                </a:cubicBezTo>
                <a:cubicBezTo>
                  <a:pt x="10205" y="7702"/>
                  <a:pt x="10206" y="7693"/>
                  <a:pt x="10214" y="7671"/>
                </a:cubicBezTo>
                <a:close/>
                <a:moveTo>
                  <a:pt x="10437" y="7681"/>
                </a:moveTo>
                <a:lnTo>
                  <a:pt x="10430" y="7701"/>
                </a:lnTo>
                <a:cubicBezTo>
                  <a:pt x="10413" y="7708"/>
                  <a:pt x="10393" y="7711"/>
                  <a:pt x="10376" y="7714"/>
                </a:cubicBezTo>
                <a:lnTo>
                  <a:pt x="10362" y="7714"/>
                </a:lnTo>
                <a:lnTo>
                  <a:pt x="10373" y="7704"/>
                </a:lnTo>
                <a:lnTo>
                  <a:pt x="10389" y="7698"/>
                </a:lnTo>
                <a:cubicBezTo>
                  <a:pt x="10389" y="7704"/>
                  <a:pt x="10389" y="7709"/>
                  <a:pt x="10392" y="7709"/>
                </a:cubicBezTo>
                <a:cubicBezTo>
                  <a:pt x="10394" y="7709"/>
                  <a:pt x="10398" y="7706"/>
                  <a:pt x="10403" y="7701"/>
                </a:cubicBezTo>
                <a:cubicBezTo>
                  <a:pt x="10406" y="7694"/>
                  <a:pt x="10403" y="7698"/>
                  <a:pt x="10403" y="7694"/>
                </a:cubicBezTo>
                <a:lnTo>
                  <a:pt x="10437" y="7681"/>
                </a:lnTo>
                <a:close/>
                <a:moveTo>
                  <a:pt x="10258" y="7681"/>
                </a:moveTo>
                <a:lnTo>
                  <a:pt x="10258" y="7684"/>
                </a:lnTo>
                <a:lnTo>
                  <a:pt x="10265" y="7684"/>
                </a:lnTo>
                <a:cubicBezTo>
                  <a:pt x="10251" y="7698"/>
                  <a:pt x="10238" y="7711"/>
                  <a:pt x="10225" y="7725"/>
                </a:cubicBezTo>
                <a:cubicBezTo>
                  <a:pt x="10231" y="7718"/>
                  <a:pt x="10245" y="7698"/>
                  <a:pt x="10258" y="7681"/>
                </a:cubicBezTo>
                <a:close/>
                <a:moveTo>
                  <a:pt x="10319" y="7698"/>
                </a:moveTo>
                <a:lnTo>
                  <a:pt x="10363" y="7704"/>
                </a:lnTo>
                <a:cubicBezTo>
                  <a:pt x="10349" y="7718"/>
                  <a:pt x="10339" y="7731"/>
                  <a:pt x="10329" y="7745"/>
                </a:cubicBezTo>
                <a:lnTo>
                  <a:pt x="10362" y="7714"/>
                </a:lnTo>
                <a:lnTo>
                  <a:pt x="10362" y="7714"/>
                </a:lnTo>
                <a:cubicBezTo>
                  <a:pt x="10394" y="7715"/>
                  <a:pt x="10406" y="7721"/>
                  <a:pt x="10410" y="7728"/>
                </a:cubicBezTo>
                <a:cubicBezTo>
                  <a:pt x="10400" y="7738"/>
                  <a:pt x="10386" y="7751"/>
                  <a:pt x="10376" y="7765"/>
                </a:cubicBezTo>
                <a:cubicBezTo>
                  <a:pt x="10356" y="7782"/>
                  <a:pt x="10329" y="7795"/>
                  <a:pt x="10295" y="7812"/>
                </a:cubicBezTo>
                <a:cubicBezTo>
                  <a:pt x="10305" y="7788"/>
                  <a:pt x="10319" y="7765"/>
                  <a:pt x="10329" y="7745"/>
                </a:cubicBezTo>
                <a:lnTo>
                  <a:pt x="10329" y="7745"/>
                </a:lnTo>
                <a:cubicBezTo>
                  <a:pt x="10296" y="7783"/>
                  <a:pt x="10261" y="7821"/>
                  <a:pt x="10249" y="7821"/>
                </a:cubicBezTo>
                <a:cubicBezTo>
                  <a:pt x="10244" y="7821"/>
                  <a:pt x="10243" y="7814"/>
                  <a:pt x="10248" y="7799"/>
                </a:cubicBezTo>
                <a:lnTo>
                  <a:pt x="10319" y="7698"/>
                </a:lnTo>
                <a:close/>
                <a:moveTo>
                  <a:pt x="229" y="11904"/>
                </a:moveTo>
                <a:cubicBezTo>
                  <a:pt x="239" y="11914"/>
                  <a:pt x="248" y="11923"/>
                  <a:pt x="256" y="11931"/>
                </a:cubicBezTo>
                <a:lnTo>
                  <a:pt x="256" y="11931"/>
                </a:lnTo>
                <a:cubicBezTo>
                  <a:pt x="248" y="11922"/>
                  <a:pt x="239" y="11913"/>
                  <a:pt x="229" y="11904"/>
                </a:cubicBezTo>
                <a:close/>
                <a:moveTo>
                  <a:pt x="256" y="11931"/>
                </a:moveTo>
                <a:lnTo>
                  <a:pt x="256" y="11931"/>
                </a:lnTo>
                <a:cubicBezTo>
                  <a:pt x="262" y="11936"/>
                  <a:pt x="267" y="11942"/>
                  <a:pt x="272" y="11947"/>
                </a:cubicBezTo>
                <a:lnTo>
                  <a:pt x="272" y="11947"/>
                </a:lnTo>
                <a:cubicBezTo>
                  <a:pt x="267" y="11942"/>
                  <a:pt x="262" y="11937"/>
                  <a:pt x="256" y="11931"/>
                </a:cubicBezTo>
                <a:close/>
                <a:moveTo>
                  <a:pt x="19325" y="14312"/>
                </a:moveTo>
                <a:cubicBezTo>
                  <a:pt x="19325" y="14318"/>
                  <a:pt x="19325" y="14324"/>
                  <a:pt x="19325" y="14331"/>
                </a:cubicBezTo>
                <a:cubicBezTo>
                  <a:pt x="19325" y="14323"/>
                  <a:pt x="19325" y="14317"/>
                  <a:pt x="19325" y="14312"/>
                </a:cubicBezTo>
                <a:close/>
                <a:moveTo>
                  <a:pt x="19200" y="15714"/>
                </a:moveTo>
                <a:lnTo>
                  <a:pt x="19217" y="15798"/>
                </a:lnTo>
                <a:cubicBezTo>
                  <a:pt x="19210" y="15801"/>
                  <a:pt x="19203" y="15804"/>
                  <a:pt x="19197" y="15806"/>
                </a:cubicBezTo>
                <a:lnTo>
                  <a:pt x="19197" y="15806"/>
                </a:lnTo>
                <a:cubicBezTo>
                  <a:pt x="19195" y="15806"/>
                  <a:pt x="19194" y="15805"/>
                  <a:pt x="19193" y="15805"/>
                </a:cubicBezTo>
                <a:lnTo>
                  <a:pt x="19193" y="15805"/>
                </a:lnTo>
                <a:cubicBezTo>
                  <a:pt x="19193" y="15806"/>
                  <a:pt x="19194" y="15806"/>
                  <a:pt x="19194" y="15807"/>
                </a:cubicBezTo>
                <a:lnTo>
                  <a:pt x="19194" y="15807"/>
                </a:lnTo>
                <a:cubicBezTo>
                  <a:pt x="19195" y="15807"/>
                  <a:pt x="19196" y="15806"/>
                  <a:pt x="19197" y="15806"/>
                </a:cubicBezTo>
                <a:lnTo>
                  <a:pt x="19197" y="15806"/>
                </a:lnTo>
                <a:cubicBezTo>
                  <a:pt x="19218" y="15816"/>
                  <a:pt x="19234" y="15861"/>
                  <a:pt x="19251" y="15906"/>
                </a:cubicBezTo>
                <a:cubicBezTo>
                  <a:pt x="19254" y="15822"/>
                  <a:pt x="19321" y="15724"/>
                  <a:pt x="19200" y="15714"/>
                </a:cubicBezTo>
                <a:close/>
                <a:moveTo>
                  <a:pt x="14995" y="21236"/>
                </a:moveTo>
                <a:cubicBezTo>
                  <a:pt x="14979" y="21245"/>
                  <a:pt x="14966" y="21254"/>
                  <a:pt x="14956" y="21264"/>
                </a:cubicBezTo>
                <a:cubicBezTo>
                  <a:pt x="14967" y="21257"/>
                  <a:pt x="14982" y="21247"/>
                  <a:pt x="14995" y="21236"/>
                </a:cubicBezTo>
                <a:close/>
                <a:moveTo>
                  <a:pt x="10285" y="1"/>
                </a:moveTo>
                <a:lnTo>
                  <a:pt x="10285" y="1"/>
                </a:lnTo>
                <a:cubicBezTo>
                  <a:pt x="10100" y="267"/>
                  <a:pt x="9602" y="146"/>
                  <a:pt x="9313" y="385"/>
                </a:cubicBezTo>
                <a:cubicBezTo>
                  <a:pt x="9321" y="362"/>
                  <a:pt x="9341" y="324"/>
                  <a:pt x="9365" y="315"/>
                </a:cubicBezTo>
                <a:lnTo>
                  <a:pt x="9365" y="315"/>
                </a:lnTo>
                <a:cubicBezTo>
                  <a:pt x="9350" y="316"/>
                  <a:pt x="9336" y="317"/>
                  <a:pt x="9322" y="317"/>
                </a:cubicBezTo>
                <a:cubicBezTo>
                  <a:pt x="9178" y="317"/>
                  <a:pt x="9106" y="262"/>
                  <a:pt x="8983" y="253"/>
                </a:cubicBezTo>
                <a:lnTo>
                  <a:pt x="8983" y="253"/>
                </a:lnTo>
                <a:cubicBezTo>
                  <a:pt x="9030" y="479"/>
                  <a:pt x="8781" y="630"/>
                  <a:pt x="8714" y="822"/>
                </a:cubicBezTo>
                <a:cubicBezTo>
                  <a:pt x="8421" y="714"/>
                  <a:pt x="8714" y="519"/>
                  <a:pt x="8569" y="354"/>
                </a:cubicBezTo>
                <a:lnTo>
                  <a:pt x="8569" y="354"/>
                </a:lnTo>
                <a:cubicBezTo>
                  <a:pt x="8646" y="516"/>
                  <a:pt x="8296" y="698"/>
                  <a:pt x="8441" y="802"/>
                </a:cubicBezTo>
                <a:cubicBezTo>
                  <a:pt x="8232" y="762"/>
                  <a:pt x="8286" y="815"/>
                  <a:pt x="8111" y="694"/>
                </a:cubicBezTo>
                <a:lnTo>
                  <a:pt x="8111" y="694"/>
                </a:lnTo>
                <a:cubicBezTo>
                  <a:pt x="8242" y="957"/>
                  <a:pt x="8007" y="822"/>
                  <a:pt x="8000" y="1044"/>
                </a:cubicBezTo>
                <a:cubicBezTo>
                  <a:pt x="7989" y="1045"/>
                  <a:pt x="7979" y="1045"/>
                  <a:pt x="7969" y="1045"/>
                </a:cubicBezTo>
                <a:cubicBezTo>
                  <a:pt x="7824" y="1045"/>
                  <a:pt x="7787" y="977"/>
                  <a:pt x="7746" y="977"/>
                </a:cubicBezTo>
                <a:cubicBezTo>
                  <a:pt x="7721" y="977"/>
                  <a:pt x="7694" y="1003"/>
                  <a:pt x="7640" y="1085"/>
                </a:cubicBezTo>
                <a:cubicBezTo>
                  <a:pt x="7639" y="1085"/>
                  <a:pt x="7638" y="1085"/>
                  <a:pt x="7637" y="1085"/>
                </a:cubicBezTo>
                <a:cubicBezTo>
                  <a:pt x="7490" y="1085"/>
                  <a:pt x="7606" y="866"/>
                  <a:pt x="7606" y="866"/>
                </a:cubicBezTo>
                <a:lnTo>
                  <a:pt x="7606" y="866"/>
                </a:lnTo>
                <a:cubicBezTo>
                  <a:pt x="7391" y="1027"/>
                  <a:pt x="7640" y="1112"/>
                  <a:pt x="7677" y="1246"/>
                </a:cubicBezTo>
                <a:cubicBezTo>
                  <a:pt x="7620" y="1317"/>
                  <a:pt x="7578" y="1342"/>
                  <a:pt x="7543" y="1342"/>
                </a:cubicBezTo>
                <a:cubicBezTo>
                  <a:pt x="7461" y="1342"/>
                  <a:pt x="7420" y="1204"/>
                  <a:pt x="7313" y="1192"/>
                </a:cubicBezTo>
                <a:cubicBezTo>
                  <a:pt x="7206" y="1361"/>
                  <a:pt x="7236" y="1606"/>
                  <a:pt x="7138" y="1687"/>
                </a:cubicBezTo>
                <a:cubicBezTo>
                  <a:pt x="7112" y="1670"/>
                  <a:pt x="7088" y="1647"/>
                  <a:pt x="7071" y="1620"/>
                </a:cubicBezTo>
                <a:lnTo>
                  <a:pt x="7071" y="1620"/>
                </a:lnTo>
                <a:cubicBezTo>
                  <a:pt x="7088" y="1650"/>
                  <a:pt x="7091" y="1684"/>
                  <a:pt x="7081" y="1714"/>
                </a:cubicBezTo>
                <a:cubicBezTo>
                  <a:pt x="7084" y="1713"/>
                  <a:pt x="7086" y="1713"/>
                  <a:pt x="7087" y="1713"/>
                </a:cubicBezTo>
                <a:cubicBezTo>
                  <a:pt x="7107" y="1713"/>
                  <a:pt x="7004" y="1777"/>
                  <a:pt x="6957" y="1808"/>
                </a:cubicBezTo>
                <a:cubicBezTo>
                  <a:pt x="6893" y="1849"/>
                  <a:pt x="6832" y="1892"/>
                  <a:pt x="6778" y="1946"/>
                </a:cubicBezTo>
                <a:cubicBezTo>
                  <a:pt x="6751" y="1970"/>
                  <a:pt x="6728" y="2000"/>
                  <a:pt x="6708" y="2030"/>
                </a:cubicBezTo>
                <a:cubicBezTo>
                  <a:pt x="6691" y="2050"/>
                  <a:pt x="6698" y="2057"/>
                  <a:pt x="6711" y="2061"/>
                </a:cubicBezTo>
                <a:lnTo>
                  <a:pt x="6711" y="2104"/>
                </a:lnTo>
                <a:cubicBezTo>
                  <a:pt x="6704" y="2097"/>
                  <a:pt x="6698" y="2090"/>
                  <a:pt x="6692" y="2082"/>
                </a:cubicBezTo>
                <a:lnTo>
                  <a:pt x="6692" y="2082"/>
                </a:lnTo>
                <a:cubicBezTo>
                  <a:pt x="6743" y="2160"/>
                  <a:pt x="6786" y="2240"/>
                  <a:pt x="6826" y="2323"/>
                </a:cubicBezTo>
                <a:cubicBezTo>
                  <a:pt x="6784" y="2348"/>
                  <a:pt x="6749" y="2437"/>
                  <a:pt x="6698" y="2437"/>
                </a:cubicBezTo>
                <a:cubicBezTo>
                  <a:pt x="6679" y="2437"/>
                  <a:pt x="6658" y="2425"/>
                  <a:pt x="6634" y="2394"/>
                </a:cubicBezTo>
                <a:cubicBezTo>
                  <a:pt x="6698" y="2374"/>
                  <a:pt x="6681" y="2320"/>
                  <a:pt x="6694" y="2266"/>
                </a:cubicBezTo>
                <a:lnTo>
                  <a:pt x="6694" y="2266"/>
                </a:lnTo>
                <a:lnTo>
                  <a:pt x="6610" y="2363"/>
                </a:lnTo>
                <a:cubicBezTo>
                  <a:pt x="6435" y="2212"/>
                  <a:pt x="6745" y="2239"/>
                  <a:pt x="6661" y="2108"/>
                </a:cubicBezTo>
                <a:lnTo>
                  <a:pt x="6661" y="2108"/>
                </a:lnTo>
                <a:cubicBezTo>
                  <a:pt x="6506" y="2232"/>
                  <a:pt x="6311" y="2498"/>
                  <a:pt x="6142" y="2512"/>
                </a:cubicBezTo>
                <a:cubicBezTo>
                  <a:pt x="6028" y="2340"/>
                  <a:pt x="6479" y="2289"/>
                  <a:pt x="6200" y="2219"/>
                </a:cubicBezTo>
                <a:lnTo>
                  <a:pt x="6476" y="2188"/>
                </a:lnTo>
                <a:cubicBezTo>
                  <a:pt x="6169" y="1966"/>
                  <a:pt x="6637" y="2148"/>
                  <a:pt x="6338" y="1902"/>
                </a:cubicBezTo>
                <a:lnTo>
                  <a:pt x="6338" y="1902"/>
                </a:lnTo>
                <a:cubicBezTo>
                  <a:pt x="5977" y="1987"/>
                  <a:pt x="6004" y="2148"/>
                  <a:pt x="5651" y="2256"/>
                </a:cubicBezTo>
                <a:cubicBezTo>
                  <a:pt x="5631" y="2394"/>
                  <a:pt x="5752" y="2394"/>
                  <a:pt x="5732" y="2528"/>
                </a:cubicBezTo>
                <a:cubicBezTo>
                  <a:pt x="5644" y="2638"/>
                  <a:pt x="5560" y="2672"/>
                  <a:pt x="5481" y="2672"/>
                </a:cubicBezTo>
                <a:cubicBezTo>
                  <a:pt x="5342" y="2672"/>
                  <a:pt x="5218" y="2566"/>
                  <a:pt x="5111" y="2566"/>
                </a:cubicBezTo>
                <a:cubicBezTo>
                  <a:pt x="5048" y="2566"/>
                  <a:pt x="4991" y="2603"/>
                  <a:pt x="4941" y="2724"/>
                </a:cubicBezTo>
                <a:cubicBezTo>
                  <a:pt x="4934" y="2892"/>
                  <a:pt x="5052" y="3117"/>
                  <a:pt x="4763" y="3164"/>
                </a:cubicBezTo>
                <a:lnTo>
                  <a:pt x="4699" y="2929"/>
                </a:lnTo>
                <a:lnTo>
                  <a:pt x="4699" y="2929"/>
                </a:lnTo>
                <a:cubicBezTo>
                  <a:pt x="4402" y="3127"/>
                  <a:pt x="4746" y="3309"/>
                  <a:pt x="4372" y="3417"/>
                </a:cubicBezTo>
                <a:cubicBezTo>
                  <a:pt x="4359" y="3310"/>
                  <a:pt x="4517" y="3197"/>
                  <a:pt x="4479" y="3197"/>
                </a:cubicBezTo>
                <a:cubicBezTo>
                  <a:pt x="4477" y="3197"/>
                  <a:pt x="4475" y="3198"/>
                  <a:pt x="4473" y="3198"/>
                </a:cubicBezTo>
                <a:cubicBezTo>
                  <a:pt x="4174" y="3212"/>
                  <a:pt x="4429" y="3407"/>
                  <a:pt x="4295" y="3521"/>
                </a:cubicBezTo>
                <a:lnTo>
                  <a:pt x="4133" y="3397"/>
                </a:lnTo>
                <a:cubicBezTo>
                  <a:pt x="3877" y="3673"/>
                  <a:pt x="3706" y="4063"/>
                  <a:pt x="3484" y="4389"/>
                </a:cubicBezTo>
                <a:cubicBezTo>
                  <a:pt x="3455" y="4343"/>
                  <a:pt x="3448" y="4268"/>
                  <a:pt x="3380" y="4268"/>
                </a:cubicBezTo>
                <a:cubicBezTo>
                  <a:pt x="3368" y="4268"/>
                  <a:pt x="3355" y="4270"/>
                  <a:pt x="3339" y="4275"/>
                </a:cubicBezTo>
                <a:cubicBezTo>
                  <a:pt x="3093" y="4729"/>
                  <a:pt x="2669" y="5120"/>
                  <a:pt x="2316" y="5487"/>
                </a:cubicBezTo>
                <a:lnTo>
                  <a:pt x="2373" y="5736"/>
                </a:lnTo>
                <a:cubicBezTo>
                  <a:pt x="2363" y="5751"/>
                  <a:pt x="2342" y="5760"/>
                  <a:pt x="2320" y="5760"/>
                </a:cubicBezTo>
                <a:cubicBezTo>
                  <a:pt x="2292" y="5760"/>
                  <a:pt x="2263" y="5745"/>
                  <a:pt x="2259" y="5712"/>
                </a:cubicBezTo>
                <a:lnTo>
                  <a:pt x="2259" y="5712"/>
                </a:lnTo>
                <a:cubicBezTo>
                  <a:pt x="2107" y="5847"/>
                  <a:pt x="2350" y="5773"/>
                  <a:pt x="2363" y="5887"/>
                </a:cubicBezTo>
                <a:cubicBezTo>
                  <a:pt x="2345" y="5931"/>
                  <a:pt x="2311" y="5951"/>
                  <a:pt x="2279" y="5951"/>
                </a:cubicBezTo>
                <a:cubicBezTo>
                  <a:pt x="2239" y="5951"/>
                  <a:pt x="2202" y="5923"/>
                  <a:pt x="2195" y="5877"/>
                </a:cubicBezTo>
                <a:cubicBezTo>
                  <a:pt x="2178" y="6099"/>
                  <a:pt x="2138" y="6321"/>
                  <a:pt x="2077" y="6537"/>
                </a:cubicBezTo>
                <a:cubicBezTo>
                  <a:pt x="2002" y="6775"/>
                  <a:pt x="1979" y="6856"/>
                  <a:pt x="1894" y="6856"/>
                </a:cubicBezTo>
                <a:cubicBezTo>
                  <a:pt x="1880" y="6856"/>
                  <a:pt x="1864" y="6854"/>
                  <a:pt x="1845" y="6850"/>
                </a:cubicBezTo>
                <a:lnTo>
                  <a:pt x="1821" y="6799"/>
                </a:lnTo>
                <a:cubicBezTo>
                  <a:pt x="1808" y="6799"/>
                  <a:pt x="1808" y="6799"/>
                  <a:pt x="1794" y="6816"/>
                </a:cubicBezTo>
                <a:cubicBezTo>
                  <a:pt x="1777" y="6839"/>
                  <a:pt x="1764" y="6866"/>
                  <a:pt x="1757" y="6893"/>
                </a:cubicBezTo>
                <a:cubicBezTo>
                  <a:pt x="1744" y="6947"/>
                  <a:pt x="1737" y="7001"/>
                  <a:pt x="1737" y="7058"/>
                </a:cubicBezTo>
                <a:cubicBezTo>
                  <a:pt x="1737" y="7166"/>
                  <a:pt x="1737" y="7267"/>
                  <a:pt x="1592" y="7311"/>
                </a:cubicBezTo>
                <a:lnTo>
                  <a:pt x="1602" y="7250"/>
                </a:lnTo>
                <a:lnTo>
                  <a:pt x="1602" y="7250"/>
                </a:lnTo>
                <a:cubicBezTo>
                  <a:pt x="1114" y="7664"/>
                  <a:pt x="909" y="8327"/>
                  <a:pt x="485" y="8670"/>
                </a:cubicBezTo>
                <a:cubicBezTo>
                  <a:pt x="586" y="8761"/>
                  <a:pt x="505" y="8896"/>
                  <a:pt x="438" y="9030"/>
                </a:cubicBezTo>
                <a:cubicBezTo>
                  <a:pt x="377" y="9168"/>
                  <a:pt x="340" y="9313"/>
                  <a:pt x="505" y="9374"/>
                </a:cubicBezTo>
                <a:cubicBezTo>
                  <a:pt x="246" y="9680"/>
                  <a:pt x="213" y="9565"/>
                  <a:pt x="24" y="10080"/>
                </a:cubicBezTo>
                <a:cubicBezTo>
                  <a:pt x="1" y="10222"/>
                  <a:pt x="229" y="10306"/>
                  <a:pt x="260" y="10471"/>
                </a:cubicBezTo>
                <a:lnTo>
                  <a:pt x="75" y="10474"/>
                </a:lnTo>
                <a:cubicBezTo>
                  <a:pt x="138" y="10551"/>
                  <a:pt x="209" y="10629"/>
                  <a:pt x="276" y="10703"/>
                </a:cubicBezTo>
                <a:lnTo>
                  <a:pt x="64" y="10838"/>
                </a:lnTo>
                <a:lnTo>
                  <a:pt x="122" y="10996"/>
                </a:lnTo>
                <a:cubicBezTo>
                  <a:pt x="128" y="10933"/>
                  <a:pt x="193" y="10858"/>
                  <a:pt x="246" y="10858"/>
                </a:cubicBezTo>
                <a:cubicBezTo>
                  <a:pt x="247" y="10858"/>
                  <a:pt x="248" y="10858"/>
                  <a:pt x="250" y="10858"/>
                </a:cubicBezTo>
                <a:cubicBezTo>
                  <a:pt x="340" y="11093"/>
                  <a:pt x="213" y="11474"/>
                  <a:pt x="115" y="11507"/>
                </a:cubicBezTo>
                <a:cubicBezTo>
                  <a:pt x="213" y="11692"/>
                  <a:pt x="320" y="11871"/>
                  <a:pt x="425" y="12042"/>
                </a:cubicBezTo>
                <a:cubicBezTo>
                  <a:pt x="419" y="12043"/>
                  <a:pt x="414" y="12044"/>
                  <a:pt x="409" y="12044"/>
                </a:cubicBezTo>
                <a:cubicBezTo>
                  <a:pt x="357" y="12044"/>
                  <a:pt x="316" y="11995"/>
                  <a:pt x="272" y="11947"/>
                </a:cubicBezTo>
                <a:lnTo>
                  <a:pt x="272" y="11947"/>
                </a:lnTo>
                <a:cubicBezTo>
                  <a:pt x="446" y="12142"/>
                  <a:pt x="74" y="12039"/>
                  <a:pt x="324" y="12248"/>
                </a:cubicBezTo>
                <a:cubicBezTo>
                  <a:pt x="336" y="12222"/>
                  <a:pt x="361" y="12216"/>
                  <a:pt x="388" y="12216"/>
                </a:cubicBezTo>
                <a:cubicBezTo>
                  <a:pt x="413" y="12216"/>
                  <a:pt x="440" y="12222"/>
                  <a:pt x="459" y="12222"/>
                </a:cubicBezTo>
                <a:cubicBezTo>
                  <a:pt x="464" y="12222"/>
                  <a:pt x="468" y="12221"/>
                  <a:pt x="472" y="12221"/>
                </a:cubicBezTo>
                <a:lnTo>
                  <a:pt x="472" y="12221"/>
                </a:lnTo>
                <a:cubicBezTo>
                  <a:pt x="414" y="12396"/>
                  <a:pt x="549" y="12705"/>
                  <a:pt x="714" y="12894"/>
                </a:cubicBezTo>
                <a:lnTo>
                  <a:pt x="579" y="12911"/>
                </a:lnTo>
                <a:cubicBezTo>
                  <a:pt x="758" y="13331"/>
                  <a:pt x="1128" y="13671"/>
                  <a:pt x="1438" y="14038"/>
                </a:cubicBezTo>
                <a:cubicBezTo>
                  <a:pt x="1387" y="13907"/>
                  <a:pt x="1482" y="13813"/>
                  <a:pt x="1577" y="13813"/>
                </a:cubicBezTo>
                <a:cubicBezTo>
                  <a:pt x="1609" y="13813"/>
                  <a:pt x="1640" y="13824"/>
                  <a:pt x="1666" y="13846"/>
                </a:cubicBezTo>
                <a:lnTo>
                  <a:pt x="1555" y="14018"/>
                </a:lnTo>
                <a:cubicBezTo>
                  <a:pt x="1684" y="14003"/>
                  <a:pt x="1554" y="13891"/>
                  <a:pt x="1684" y="13891"/>
                </a:cubicBezTo>
                <a:cubicBezTo>
                  <a:pt x="1700" y="13891"/>
                  <a:pt x="1719" y="13893"/>
                  <a:pt x="1744" y="13897"/>
                </a:cubicBezTo>
                <a:cubicBezTo>
                  <a:pt x="1827" y="14016"/>
                  <a:pt x="1695" y="14103"/>
                  <a:pt x="1586" y="14103"/>
                </a:cubicBezTo>
                <a:cubicBezTo>
                  <a:pt x="1572" y="14103"/>
                  <a:pt x="1558" y="14102"/>
                  <a:pt x="1545" y="14099"/>
                </a:cubicBezTo>
                <a:lnTo>
                  <a:pt x="1545" y="14099"/>
                </a:lnTo>
                <a:lnTo>
                  <a:pt x="1730" y="14200"/>
                </a:lnTo>
                <a:cubicBezTo>
                  <a:pt x="1697" y="14247"/>
                  <a:pt x="1639" y="14233"/>
                  <a:pt x="1579" y="14274"/>
                </a:cubicBezTo>
                <a:cubicBezTo>
                  <a:pt x="1582" y="14273"/>
                  <a:pt x="1586" y="14273"/>
                  <a:pt x="1589" y="14273"/>
                </a:cubicBezTo>
                <a:cubicBezTo>
                  <a:pt x="1709" y="14273"/>
                  <a:pt x="1680" y="14609"/>
                  <a:pt x="1862" y="14609"/>
                </a:cubicBezTo>
                <a:cubicBezTo>
                  <a:pt x="1876" y="14609"/>
                  <a:pt x="1890" y="14607"/>
                  <a:pt x="1905" y="14603"/>
                </a:cubicBezTo>
                <a:lnTo>
                  <a:pt x="1905" y="14603"/>
                </a:lnTo>
                <a:lnTo>
                  <a:pt x="1872" y="14651"/>
                </a:lnTo>
                <a:cubicBezTo>
                  <a:pt x="2175" y="14974"/>
                  <a:pt x="2363" y="15068"/>
                  <a:pt x="2622" y="15314"/>
                </a:cubicBezTo>
                <a:cubicBezTo>
                  <a:pt x="2663" y="15276"/>
                  <a:pt x="2698" y="15264"/>
                  <a:pt x="2733" y="15264"/>
                </a:cubicBezTo>
                <a:cubicBezTo>
                  <a:pt x="2794" y="15264"/>
                  <a:pt x="2855" y="15301"/>
                  <a:pt x="2943" y="15301"/>
                </a:cubicBezTo>
                <a:cubicBezTo>
                  <a:pt x="2958" y="15301"/>
                  <a:pt x="2975" y="15299"/>
                  <a:pt x="2992" y="15297"/>
                </a:cubicBezTo>
                <a:cubicBezTo>
                  <a:pt x="3140" y="15515"/>
                  <a:pt x="3262" y="15815"/>
                  <a:pt x="3511" y="16014"/>
                </a:cubicBezTo>
                <a:cubicBezTo>
                  <a:pt x="3560" y="16033"/>
                  <a:pt x="3594" y="16041"/>
                  <a:pt x="3620" y="16041"/>
                </a:cubicBezTo>
                <a:cubicBezTo>
                  <a:pt x="3706" y="16041"/>
                  <a:pt x="3684" y="15951"/>
                  <a:pt x="3793" y="15943"/>
                </a:cubicBezTo>
                <a:lnTo>
                  <a:pt x="3793" y="15943"/>
                </a:lnTo>
                <a:cubicBezTo>
                  <a:pt x="3708" y="16063"/>
                  <a:pt x="3919" y="16245"/>
                  <a:pt x="3784" y="16245"/>
                </a:cubicBezTo>
                <a:cubicBezTo>
                  <a:pt x="3776" y="16245"/>
                  <a:pt x="3765" y="16244"/>
                  <a:pt x="3753" y="16242"/>
                </a:cubicBezTo>
                <a:lnTo>
                  <a:pt x="3753" y="16242"/>
                </a:lnTo>
                <a:cubicBezTo>
                  <a:pt x="4056" y="16471"/>
                  <a:pt x="4143" y="16535"/>
                  <a:pt x="4588" y="16747"/>
                </a:cubicBezTo>
                <a:cubicBezTo>
                  <a:pt x="4588" y="16666"/>
                  <a:pt x="4561" y="16606"/>
                  <a:pt x="4614" y="16586"/>
                </a:cubicBezTo>
                <a:cubicBezTo>
                  <a:pt x="4699" y="16623"/>
                  <a:pt x="4729" y="16757"/>
                  <a:pt x="4672" y="16808"/>
                </a:cubicBezTo>
                <a:lnTo>
                  <a:pt x="4645" y="16808"/>
                </a:lnTo>
                <a:cubicBezTo>
                  <a:pt x="5194" y="16961"/>
                  <a:pt x="5358" y="17905"/>
                  <a:pt x="5887" y="17915"/>
                </a:cubicBezTo>
                <a:lnTo>
                  <a:pt x="5873" y="17915"/>
                </a:lnTo>
                <a:lnTo>
                  <a:pt x="6334" y="18033"/>
                </a:lnTo>
                <a:cubicBezTo>
                  <a:pt x="6489" y="18171"/>
                  <a:pt x="6169" y="18056"/>
                  <a:pt x="6243" y="18221"/>
                </a:cubicBezTo>
                <a:cubicBezTo>
                  <a:pt x="6782" y="18278"/>
                  <a:pt x="6859" y="18669"/>
                  <a:pt x="7287" y="18736"/>
                </a:cubicBezTo>
                <a:cubicBezTo>
                  <a:pt x="7320" y="19285"/>
                  <a:pt x="8246" y="19254"/>
                  <a:pt x="8478" y="19699"/>
                </a:cubicBezTo>
                <a:lnTo>
                  <a:pt x="8505" y="19594"/>
                </a:lnTo>
                <a:cubicBezTo>
                  <a:pt x="8522" y="19589"/>
                  <a:pt x="8537" y="19587"/>
                  <a:pt x="8549" y="19587"/>
                </a:cubicBezTo>
                <a:cubicBezTo>
                  <a:pt x="8638" y="19587"/>
                  <a:pt x="8603" y="19712"/>
                  <a:pt x="8656" y="19763"/>
                </a:cubicBezTo>
                <a:cubicBezTo>
                  <a:pt x="8683" y="19685"/>
                  <a:pt x="8592" y="19625"/>
                  <a:pt x="8680" y="19604"/>
                </a:cubicBezTo>
                <a:lnTo>
                  <a:pt x="8680" y="19604"/>
                </a:lnTo>
                <a:cubicBezTo>
                  <a:pt x="9541" y="19907"/>
                  <a:pt x="10315" y="20543"/>
                  <a:pt x="11187" y="20947"/>
                </a:cubicBezTo>
                <a:cubicBezTo>
                  <a:pt x="11222" y="20962"/>
                  <a:pt x="11253" y="20969"/>
                  <a:pt x="11282" y="20969"/>
                </a:cubicBezTo>
                <a:cubicBezTo>
                  <a:pt x="11454" y="20969"/>
                  <a:pt x="11533" y="20742"/>
                  <a:pt x="11678" y="20742"/>
                </a:cubicBezTo>
                <a:cubicBezTo>
                  <a:pt x="11732" y="20742"/>
                  <a:pt x="11796" y="20774"/>
                  <a:pt x="11877" y="20863"/>
                </a:cubicBezTo>
                <a:lnTo>
                  <a:pt x="11702" y="21014"/>
                </a:lnTo>
                <a:cubicBezTo>
                  <a:pt x="11714" y="21014"/>
                  <a:pt x="11727" y="21014"/>
                  <a:pt x="11739" y="21014"/>
                </a:cubicBezTo>
                <a:cubicBezTo>
                  <a:pt x="12263" y="21014"/>
                  <a:pt x="12871" y="21279"/>
                  <a:pt x="13466" y="21279"/>
                </a:cubicBezTo>
                <a:cubicBezTo>
                  <a:pt x="13631" y="21279"/>
                  <a:pt x="13796" y="21259"/>
                  <a:pt x="13957" y="21206"/>
                </a:cubicBezTo>
                <a:lnTo>
                  <a:pt x="13957" y="21206"/>
                </a:lnTo>
                <a:cubicBezTo>
                  <a:pt x="13914" y="21255"/>
                  <a:pt x="13913" y="21311"/>
                  <a:pt x="13845" y="21311"/>
                </a:cubicBezTo>
                <a:cubicBezTo>
                  <a:pt x="13843" y="21311"/>
                  <a:pt x="13841" y="21311"/>
                  <a:pt x="13839" y="21311"/>
                </a:cubicBezTo>
                <a:lnTo>
                  <a:pt x="13839" y="21311"/>
                </a:lnTo>
                <a:cubicBezTo>
                  <a:pt x="13884" y="21351"/>
                  <a:pt x="13948" y="21367"/>
                  <a:pt x="14018" y="21367"/>
                </a:cubicBezTo>
                <a:cubicBezTo>
                  <a:pt x="14206" y="21367"/>
                  <a:pt x="14433" y="21250"/>
                  <a:pt x="14421" y="21169"/>
                </a:cubicBezTo>
                <a:cubicBezTo>
                  <a:pt x="14423" y="21169"/>
                  <a:pt x="14425" y="21169"/>
                  <a:pt x="14427" y="21169"/>
                </a:cubicBezTo>
                <a:cubicBezTo>
                  <a:pt x="14537" y="21169"/>
                  <a:pt x="14463" y="21271"/>
                  <a:pt x="14539" y="21317"/>
                </a:cubicBezTo>
                <a:cubicBezTo>
                  <a:pt x="14554" y="21322"/>
                  <a:pt x="14569" y="21324"/>
                  <a:pt x="14585" y="21324"/>
                </a:cubicBezTo>
                <a:cubicBezTo>
                  <a:pt x="14720" y="21324"/>
                  <a:pt x="14858" y="21163"/>
                  <a:pt x="14957" y="21163"/>
                </a:cubicBezTo>
                <a:cubicBezTo>
                  <a:pt x="14979" y="21163"/>
                  <a:pt x="14999" y="21171"/>
                  <a:pt x="15017" y="21189"/>
                </a:cubicBezTo>
                <a:cubicBezTo>
                  <a:pt x="15029" y="21202"/>
                  <a:pt x="15014" y="21220"/>
                  <a:pt x="14995" y="21236"/>
                </a:cubicBezTo>
                <a:lnTo>
                  <a:pt x="14995" y="21236"/>
                </a:lnTo>
                <a:cubicBezTo>
                  <a:pt x="15124" y="21168"/>
                  <a:pt x="15422" y="21141"/>
                  <a:pt x="15296" y="21025"/>
                </a:cubicBezTo>
                <a:cubicBezTo>
                  <a:pt x="15589" y="21025"/>
                  <a:pt x="15777" y="20786"/>
                  <a:pt x="16020" y="20786"/>
                </a:cubicBezTo>
                <a:cubicBezTo>
                  <a:pt x="16070" y="20560"/>
                  <a:pt x="16498" y="20661"/>
                  <a:pt x="16407" y="20399"/>
                </a:cubicBezTo>
                <a:lnTo>
                  <a:pt x="16407" y="20399"/>
                </a:lnTo>
                <a:cubicBezTo>
                  <a:pt x="16436" y="20464"/>
                  <a:pt x="16487" y="20490"/>
                  <a:pt x="16547" y="20490"/>
                </a:cubicBezTo>
                <a:cubicBezTo>
                  <a:pt x="16718" y="20490"/>
                  <a:pt x="16964" y="20277"/>
                  <a:pt x="17006" y="20116"/>
                </a:cubicBezTo>
                <a:cubicBezTo>
                  <a:pt x="17006" y="20153"/>
                  <a:pt x="17030" y="20160"/>
                  <a:pt x="17061" y="20160"/>
                </a:cubicBezTo>
                <a:cubicBezTo>
                  <a:pt x="17077" y="20160"/>
                  <a:pt x="17095" y="20158"/>
                  <a:pt x="17113" y="20158"/>
                </a:cubicBezTo>
                <a:cubicBezTo>
                  <a:pt x="17152" y="20158"/>
                  <a:pt x="17188" y="20167"/>
                  <a:pt x="17194" y="20224"/>
                </a:cubicBezTo>
                <a:cubicBezTo>
                  <a:pt x="17363" y="20102"/>
                  <a:pt x="17464" y="19924"/>
                  <a:pt x="17349" y="19850"/>
                </a:cubicBezTo>
                <a:cubicBezTo>
                  <a:pt x="17598" y="19850"/>
                  <a:pt x="17696" y="19665"/>
                  <a:pt x="17766" y="19503"/>
                </a:cubicBezTo>
                <a:cubicBezTo>
                  <a:pt x="17834" y="19365"/>
                  <a:pt x="17889" y="19247"/>
                  <a:pt x="18051" y="19247"/>
                </a:cubicBezTo>
                <a:cubicBezTo>
                  <a:pt x="18074" y="19247"/>
                  <a:pt x="18099" y="19249"/>
                  <a:pt x="18126" y="19254"/>
                </a:cubicBezTo>
                <a:cubicBezTo>
                  <a:pt x="18376" y="18733"/>
                  <a:pt x="18557" y="18188"/>
                  <a:pt x="18675" y="17626"/>
                </a:cubicBezTo>
                <a:cubicBezTo>
                  <a:pt x="18796" y="17676"/>
                  <a:pt x="18756" y="17821"/>
                  <a:pt x="18712" y="17962"/>
                </a:cubicBezTo>
                <a:cubicBezTo>
                  <a:pt x="18658" y="18093"/>
                  <a:pt x="18608" y="18225"/>
                  <a:pt x="18739" y="18275"/>
                </a:cubicBezTo>
                <a:cubicBezTo>
                  <a:pt x="18870" y="17747"/>
                  <a:pt x="18719" y="17390"/>
                  <a:pt x="18901" y="16976"/>
                </a:cubicBezTo>
                <a:cubicBezTo>
                  <a:pt x="18914" y="16953"/>
                  <a:pt x="18926" y="16943"/>
                  <a:pt x="18937" y="16943"/>
                </a:cubicBezTo>
                <a:cubicBezTo>
                  <a:pt x="18979" y="16943"/>
                  <a:pt x="19005" y="17078"/>
                  <a:pt x="19032" y="17121"/>
                </a:cubicBezTo>
                <a:cubicBezTo>
                  <a:pt x="19045" y="16640"/>
                  <a:pt x="19263" y="16244"/>
                  <a:pt x="19194" y="15807"/>
                </a:cubicBezTo>
                <a:lnTo>
                  <a:pt x="19194" y="15807"/>
                </a:lnTo>
                <a:cubicBezTo>
                  <a:pt x="19184" y="15809"/>
                  <a:pt x="19175" y="15810"/>
                  <a:pt x="19166" y="15810"/>
                </a:cubicBezTo>
                <a:cubicBezTo>
                  <a:pt x="19013" y="15810"/>
                  <a:pt x="18914" y="15470"/>
                  <a:pt x="18832" y="15404"/>
                </a:cubicBezTo>
                <a:lnTo>
                  <a:pt x="18832" y="15404"/>
                </a:lnTo>
                <a:cubicBezTo>
                  <a:pt x="18870" y="15424"/>
                  <a:pt x="18901" y="15432"/>
                  <a:pt x="18926" y="15432"/>
                </a:cubicBezTo>
                <a:cubicBezTo>
                  <a:pt x="19059" y="15432"/>
                  <a:pt x="19041" y="15208"/>
                  <a:pt x="19183" y="15208"/>
                </a:cubicBezTo>
                <a:cubicBezTo>
                  <a:pt x="19226" y="15208"/>
                  <a:pt x="19284" y="15229"/>
                  <a:pt x="19365" y="15283"/>
                </a:cubicBezTo>
                <a:cubicBezTo>
                  <a:pt x="19348" y="15231"/>
                  <a:pt x="19303" y="15155"/>
                  <a:pt x="19222" y="15155"/>
                </a:cubicBezTo>
                <a:cubicBezTo>
                  <a:pt x="19220" y="15155"/>
                  <a:pt x="19219" y="15155"/>
                  <a:pt x="19217" y="15155"/>
                </a:cubicBezTo>
                <a:cubicBezTo>
                  <a:pt x="19235" y="15116"/>
                  <a:pt x="19258" y="15092"/>
                  <a:pt x="19287" y="15092"/>
                </a:cubicBezTo>
                <a:cubicBezTo>
                  <a:pt x="19313" y="15092"/>
                  <a:pt x="19344" y="15110"/>
                  <a:pt x="19382" y="15152"/>
                </a:cubicBezTo>
                <a:cubicBezTo>
                  <a:pt x="19355" y="14852"/>
                  <a:pt x="19214" y="14943"/>
                  <a:pt x="19244" y="14681"/>
                </a:cubicBezTo>
                <a:lnTo>
                  <a:pt x="19244" y="14681"/>
                </a:lnTo>
                <a:cubicBezTo>
                  <a:pt x="19301" y="14688"/>
                  <a:pt x="19318" y="14741"/>
                  <a:pt x="19385" y="14778"/>
                </a:cubicBezTo>
                <a:cubicBezTo>
                  <a:pt x="19284" y="14630"/>
                  <a:pt x="19183" y="14489"/>
                  <a:pt x="19247" y="14274"/>
                </a:cubicBezTo>
                <a:lnTo>
                  <a:pt x="19247" y="14274"/>
                </a:lnTo>
                <a:cubicBezTo>
                  <a:pt x="19280" y="14286"/>
                  <a:pt x="19321" y="14271"/>
                  <a:pt x="19325" y="14312"/>
                </a:cubicBezTo>
                <a:lnTo>
                  <a:pt x="19325" y="14312"/>
                </a:lnTo>
                <a:cubicBezTo>
                  <a:pt x="19326" y="13938"/>
                  <a:pt x="19061" y="13664"/>
                  <a:pt x="19176" y="13261"/>
                </a:cubicBezTo>
                <a:lnTo>
                  <a:pt x="19176" y="13261"/>
                </a:lnTo>
                <a:cubicBezTo>
                  <a:pt x="19225" y="13285"/>
                  <a:pt x="19258" y="13295"/>
                  <a:pt x="19281" y="13295"/>
                </a:cubicBezTo>
                <a:cubicBezTo>
                  <a:pt x="19379" y="13295"/>
                  <a:pt x="19303" y="13118"/>
                  <a:pt x="19483" y="13099"/>
                </a:cubicBezTo>
                <a:lnTo>
                  <a:pt x="19412" y="12874"/>
                </a:lnTo>
                <a:lnTo>
                  <a:pt x="19308" y="12964"/>
                </a:lnTo>
                <a:cubicBezTo>
                  <a:pt x="19311" y="12766"/>
                  <a:pt x="19143" y="12601"/>
                  <a:pt x="19210" y="12429"/>
                </a:cubicBezTo>
                <a:lnTo>
                  <a:pt x="19210" y="12429"/>
                </a:lnTo>
                <a:lnTo>
                  <a:pt x="19304" y="12571"/>
                </a:lnTo>
                <a:lnTo>
                  <a:pt x="19247" y="12207"/>
                </a:lnTo>
                <a:lnTo>
                  <a:pt x="19173" y="12416"/>
                </a:lnTo>
                <a:cubicBezTo>
                  <a:pt x="19120" y="12334"/>
                  <a:pt x="19062" y="12328"/>
                  <a:pt x="19016" y="12328"/>
                </a:cubicBezTo>
                <a:cubicBezTo>
                  <a:pt x="19008" y="12328"/>
                  <a:pt x="19000" y="12328"/>
                  <a:pt x="18993" y="12328"/>
                </a:cubicBezTo>
                <a:cubicBezTo>
                  <a:pt x="18944" y="12328"/>
                  <a:pt x="18917" y="12320"/>
                  <a:pt x="18941" y="12190"/>
                </a:cubicBezTo>
                <a:lnTo>
                  <a:pt x="18941" y="12190"/>
                </a:lnTo>
                <a:cubicBezTo>
                  <a:pt x="18943" y="12195"/>
                  <a:pt x="18945" y="12198"/>
                  <a:pt x="18947" y="12198"/>
                </a:cubicBezTo>
                <a:cubicBezTo>
                  <a:pt x="18963" y="12198"/>
                  <a:pt x="18946" y="11982"/>
                  <a:pt x="19059" y="11921"/>
                </a:cubicBezTo>
                <a:cubicBezTo>
                  <a:pt x="18981" y="11844"/>
                  <a:pt x="18880" y="11729"/>
                  <a:pt x="19008" y="11645"/>
                </a:cubicBezTo>
                <a:cubicBezTo>
                  <a:pt x="19089" y="11645"/>
                  <a:pt x="19234" y="11743"/>
                  <a:pt x="19284" y="11743"/>
                </a:cubicBezTo>
                <a:cubicBezTo>
                  <a:pt x="19111" y="11697"/>
                  <a:pt x="19411" y="11369"/>
                  <a:pt x="19305" y="11193"/>
                </a:cubicBezTo>
                <a:lnTo>
                  <a:pt x="19305" y="11193"/>
                </a:lnTo>
                <a:cubicBezTo>
                  <a:pt x="19339" y="11238"/>
                  <a:pt x="19391" y="11270"/>
                  <a:pt x="19449" y="11282"/>
                </a:cubicBezTo>
                <a:lnTo>
                  <a:pt x="19348" y="11144"/>
                </a:lnTo>
                <a:cubicBezTo>
                  <a:pt x="19393" y="11111"/>
                  <a:pt x="19423" y="11095"/>
                  <a:pt x="19453" y="11095"/>
                </a:cubicBezTo>
                <a:cubicBezTo>
                  <a:pt x="19478" y="11095"/>
                  <a:pt x="19504" y="11107"/>
                  <a:pt x="19540" y="11130"/>
                </a:cubicBezTo>
                <a:cubicBezTo>
                  <a:pt x="19681" y="10885"/>
                  <a:pt x="19261" y="11107"/>
                  <a:pt x="19483" y="10844"/>
                </a:cubicBezTo>
                <a:lnTo>
                  <a:pt x="19483" y="10844"/>
                </a:lnTo>
                <a:cubicBezTo>
                  <a:pt x="19486" y="10871"/>
                  <a:pt x="19510" y="10868"/>
                  <a:pt x="19516" y="10928"/>
                </a:cubicBezTo>
                <a:cubicBezTo>
                  <a:pt x="19675" y="10626"/>
                  <a:pt x="19641" y="10292"/>
                  <a:pt x="19776" y="10013"/>
                </a:cubicBezTo>
                <a:cubicBezTo>
                  <a:pt x="19789" y="10011"/>
                  <a:pt x="19801" y="10010"/>
                  <a:pt x="19812" y="10010"/>
                </a:cubicBezTo>
                <a:cubicBezTo>
                  <a:pt x="19976" y="10010"/>
                  <a:pt x="19817" y="10242"/>
                  <a:pt x="19932" y="10242"/>
                </a:cubicBezTo>
                <a:cubicBezTo>
                  <a:pt x="19944" y="10242"/>
                  <a:pt x="19957" y="10240"/>
                  <a:pt x="19974" y="10235"/>
                </a:cubicBezTo>
                <a:cubicBezTo>
                  <a:pt x="20021" y="9764"/>
                  <a:pt x="19903" y="9266"/>
                  <a:pt x="19934" y="8845"/>
                </a:cubicBezTo>
                <a:lnTo>
                  <a:pt x="19934" y="8845"/>
                </a:lnTo>
                <a:lnTo>
                  <a:pt x="19907" y="8926"/>
                </a:lnTo>
                <a:cubicBezTo>
                  <a:pt x="19596" y="8866"/>
                  <a:pt x="20062" y="8610"/>
                  <a:pt x="19917" y="8392"/>
                </a:cubicBezTo>
                <a:lnTo>
                  <a:pt x="19917" y="8392"/>
                </a:lnTo>
                <a:cubicBezTo>
                  <a:pt x="19943" y="8426"/>
                  <a:pt x="20024" y="8440"/>
                  <a:pt x="20053" y="8440"/>
                </a:cubicBezTo>
                <a:cubicBezTo>
                  <a:pt x="20063" y="8440"/>
                  <a:pt x="20067" y="8438"/>
                  <a:pt x="20058" y="8435"/>
                </a:cubicBezTo>
                <a:cubicBezTo>
                  <a:pt x="20065" y="8132"/>
                  <a:pt x="19917" y="7822"/>
                  <a:pt x="19712" y="7425"/>
                </a:cubicBezTo>
                <a:lnTo>
                  <a:pt x="19712" y="7425"/>
                </a:lnTo>
                <a:lnTo>
                  <a:pt x="19806" y="7459"/>
                </a:lnTo>
                <a:cubicBezTo>
                  <a:pt x="19826" y="7274"/>
                  <a:pt x="19715" y="7008"/>
                  <a:pt x="19695" y="6813"/>
                </a:cubicBezTo>
                <a:cubicBezTo>
                  <a:pt x="19635" y="6794"/>
                  <a:pt x="19601" y="6742"/>
                  <a:pt x="19558" y="6742"/>
                </a:cubicBezTo>
                <a:cubicBezTo>
                  <a:pt x="19538" y="6742"/>
                  <a:pt x="19516" y="6753"/>
                  <a:pt x="19489" y="6786"/>
                </a:cubicBezTo>
                <a:cubicBezTo>
                  <a:pt x="19587" y="6442"/>
                  <a:pt x="19412" y="6203"/>
                  <a:pt x="19237" y="5998"/>
                </a:cubicBezTo>
                <a:cubicBezTo>
                  <a:pt x="19035" y="5803"/>
                  <a:pt x="18840" y="5635"/>
                  <a:pt x="18867" y="5312"/>
                </a:cubicBezTo>
                <a:lnTo>
                  <a:pt x="18867" y="5312"/>
                </a:lnTo>
                <a:cubicBezTo>
                  <a:pt x="18890" y="5346"/>
                  <a:pt x="18945" y="5373"/>
                  <a:pt x="18970" y="5373"/>
                </a:cubicBezTo>
                <a:cubicBezTo>
                  <a:pt x="18981" y="5373"/>
                  <a:pt x="18985" y="5368"/>
                  <a:pt x="18978" y="5355"/>
                </a:cubicBezTo>
                <a:cubicBezTo>
                  <a:pt x="18880" y="5241"/>
                  <a:pt x="18776" y="5137"/>
                  <a:pt x="18665" y="5042"/>
                </a:cubicBezTo>
                <a:cubicBezTo>
                  <a:pt x="18574" y="5150"/>
                  <a:pt x="18631" y="5137"/>
                  <a:pt x="18601" y="5268"/>
                </a:cubicBezTo>
                <a:cubicBezTo>
                  <a:pt x="18598" y="5268"/>
                  <a:pt x="18594" y="5268"/>
                  <a:pt x="18591" y="5268"/>
                </a:cubicBezTo>
                <a:cubicBezTo>
                  <a:pt x="18483" y="5268"/>
                  <a:pt x="18383" y="5218"/>
                  <a:pt x="18315" y="5137"/>
                </a:cubicBezTo>
                <a:lnTo>
                  <a:pt x="18315" y="5137"/>
                </a:lnTo>
                <a:cubicBezTo>
                  <a:pt x="18346" y="5152"/>
                  <a:pt x="18372" y="5159"/>
                  <a:pt x="18393" y="5159"/>
                </a:cubicBezTo>
                <a:cubicBezTo>
                  <a:pt x="18500" y="5159"/>
                  <a:pt x="18492" y="4986"/>
                  <a:pt x="18500" y="4891"/>
                </a:cubicBezTo>
                <a:lnTo>
                  <a:pt x="18500" y="4891"/>
                </a:lnTo>
                <a:cubicBezTo>
                  <a:pt x="18473" y="4928"/>
                  <a:pt x="18419" y="4931"/>
                  <a:pt x="18392" y="4965"/>
                </a:cubicBezTo>
                <a:cubicBezTo>
                  <a:pt x="18408" y="4870"/>
                  <a:pt x="18395" y="4841"/>
                  <a:pt x="18366" y="4841"/>
                </a:cubicBezTo>
                <a:cubicBezTo>
                  <a:pt x="18326" y="4841"/>
                  <a:pt x="18255" y="4899"/>
                  <a:pt x="18195" y="4899"/>
                </a:cubicBezTo>
                <a:cubicBezTo>
                  <a:pt x="18152" y="4899"/>
                  <a:pt x="18115" y="4870"/>
                  <a:pt x="18100" y="4770"/>
                </a:cubicBezTo>
                <a:lnTo>
                  <a:pt x="18164" y="4736"/>
                </a:lnTo>
                <a:cubicBezTo>
                  <a:pt x="18063" y="4672"/>
                  <a:pt x="17918" y="4665"/>
                  <a:pt x="17851" y="4568"/>
                </a:cubicBezTo>
                <a:cubicBezTo>
                  <a:pt x="17877" y="4523"/>
                  <a:pt x="17900" y="4509"/>
                  <a:pt x="17923" y="4509"/>
                </a:cubicBezTo>
                <a:cubicBezTo>
                  <a:pt x="17958" y="4509"/>
                  <a:pt x="17992" y="4543"/>
                  <a:pt x="18034" y="4543"/>
                </a:cubicBezTo>
                <a:cubicBezTo>
                  <a:pt x="18051" y="4543"/>
                  <a:pt x="18069" y="4537"/>
                  <a:pt x="18089" y="4521"/>
                </a:cubicBezTo>
                <a:cubicBezTo>
                  <a:pt x="17965" y="4400"/>
                  <a:pt x="17642" y="4487"/>
                  <a:pt x="17649" y="4265"/>
                </a:cubicBezTo>
                <a:lnTo>
                  <a:pt x="17649" y="4265"/>
                </a:lnTo>
                <a:cubicBezTo>
                  <a:pt x="17729" y="4285"/>
                  <a:pt x="17800" y="4359"/>
                  <a:pt x="17884" y="4383"/>
                </a:cubicBezTo>
                <a:cubicBezTo>
                  <a:pt x="17901" y="4130"/>
                  <a:pt x="17851" y="4147"/>
                  <a:pt x="17787" y="4036"/>
                </a:cubicBezTo>
                <a:lnTo>
                  <a:pt x="17787" y="4036"/>
                </a:lnTo>
                <a:lnTo>
                  <a:pt x="17790" y="4046"/>
                </a:lnTo>
                <a:cubicBezTo>
                  <a:pt x="17746" y="3955"/>
                  <a:pt x="17692" y="3868"/>
                  <a:pt x="17635" y="3784"/>
                </a:cubicBezTo>
                <a:lnTo>
                  <a:pt x="17635" y="3784"/>
                </a:lnTo>
                <a:lnTo>
                  <a:pt x="17659" y="3868"/>
                </a:lnTo>
                <a:cubicBezTo>
                  <a:pt x="17582" y="3896"/>
                  <a:pt x="17520" y="3908"/>
                  <a:pt x="17469" y="3908"/>
                </a:cubicBezTo>
                <a:cubicBezTo>
                  <a:pt x="17228" y="3908"/>
                  <a:pt x="17206" y="3655"/>
                  <a:pt x="16913" y="3655"/>
                </a:cubicBezTo>
                <a:cubicBezTo>
                  <a:pt x="16906" y="3655"/>
                  <a:pt x="16898" y="3655"/>
                  <a:pt x="16891" y="3655"/>
                </a:cubicBezTo>
                <a:lnTo>
                  <a:pt x="16891" y="3655"/>
                </a:lnTo>
                <a:cubicBezTo>
                  <a:pt x="17252" y="3638"/>
                  <a:pt x="17013" y="3571"/>
                  <a:pt x="17140" y="3447"/>
                </a:cubicBezTo>
                <a:cubicBezTo>
                  <a:pt x="17117" y="3360"/>
                  <a:pt x="17063" y="3238"/>
                  <a:pt x="17120" y="3222"/>
                </a:cubicBezTo>
                <a:lnTo>
                  <a:pt x="17120" y="3222"/>
                </a:lnTo>
                <a:cubicBezTo>
                  <a:pt x="17108" y="3224"/>
                  <a:pt x="17097" y="3225"/>
                  <a:pt x="17086" y="3225"/>
                </a:cubicBezTo>
                <a:cubicBezTo>
                  <a:pt x="16943" y="3225"/>
                  <a:pt x="16970" y="3042"/>
                  <a:pt x="16784" y="3042"/>
                </a:cubicBezTo>
                <a:cubicBezTo>
                  <a:pt x="16763" y="3042"/>
                  <a:pt x="16738" y="3044"/>
                  <a:pt x="16710" y="3050"/>
                </a:cubicBezTo>
                <a:cubicBezTo>
                  <a:pt x="16737" y="2996"/>
                  <a:pt x="16592" y="2956"/>
                  <a:pt x="16703" y="2858"/>
                </a:cubicBezTo>
                <a:cubicBezTo>
                  <a:pt x="16675" y="2847"/>
                  <a:pt x="16655" y="2842"/>
                  <a:pt x="16641" y="2842"/>
                </a:cubicBezTo>
                <a:cubicBezTo>
                  <a:pt x="16572" y="2842"/>
                  <a:pt x="16671" y="2973"/>
                  <a:pt x="16626" y="3013"/>
                </a:cubicBezTo>
                <a:cubicBezTo>
                  <a:pt x="16309" y="3010"/>
                  <a:pt x="16217" y="2476"/>
                  <a:pt x="15765" y="2476"/>
                </a:cubicBezTo>
                <a:cubicBezTo>
                  <a:pt x="15751" y="2476"/>
                  <a:pt x="15738" y="2477"/>
                  <a:pt x="15724" y="2478"/>
                </a:cubicBezTo>
                <a:cubicBezTo>
                  <a:pt x="15646" y="2460"/>
                  <a:pt x="15578" y="2453"/>
                  <a:pt x="15515" y="2453"/>
                </a:cubicBezTo>
                <a:cubicBezTo>
                  <a:pt x="15335" y="2453"/>
                  <a:pt x="15200" y="2509"/>
                  <a:pt x="15020" y="2509"/>
                </a:cubicBezTo>
                <a:cubicBezTo>
                  <a:pt x="15009" y="2509"/>
                  <a:pt x="14998" y="2509"/>
                  <a:pt x="14987" y="2508"/>
                </a:cubicBezTo>
                <a:cubicBezTo>
                  <a:pt x="14963" y="2495"/>
                  <a:pt x="14936" y="2481"/>
                  <a:pt x="14909" y="2468"/>
                </a:cubicBezTo>
                <a:cubicBezTo>
                  <a:pt x="14913" y="2377"/>
                  <a:pt x="15077" y="2353"/>
                  <a:pt x="15077" y="2353"/>
                </a:cubicBezTo>
                <a:cubicBezTo>
                  <a:pt x="14960" y="2202"/>
                  <a:pt x="14835" y="2158"/>
                  <a:pt x="14664" y="2151"/>
                </a:cubicBezTo>
                <a:cubicBezTo>
                  <a:pt x="14714" y="2118"/>
                  <a:pt x="14701" y="2067"/>
                  <a:pt x="14684" y="1983"/>
                </a:cubicBezTo>
                <a:cubicBezTo>
                  <a:pt x="14672" y="1980"/>
                  <a:pt x="14662" y="1978"/>
                  <a:pt x="14652" y="1978"/>
                </a:cubicBezTo>
                <a:cubicBezTo>
                  <a:pt x="14579" y="1978"/>
                  <a:pt x="14537" y="2055"/>
                  <a:pt x="14479" y="2055"/>
                </a:cubicBezTo>
                <a:cubicBezTo>
                  <a:pt x="14455" y="2055"/>
                  <a:pt x="14428" y="2041"/>
                  <a:pt x="14394" y="2003"/>
                </a:cubicBezTo>
                <a:cubicBezTo>
                  <a:pt x="14445" y="1953"/>
                  <a:pt x="14519" y="1872"/>
                  <a:pt x="14603" y="1835"/>
                </a:cubicBezTo>
                <a:cubicBezTo>
                  <a:pt x="14592" y="1835"/>
                  <a:pt x="14581" y="1834"/>
                  <a:pt x="14570" y="1834"/>
                </a:cubicBezTo>
                <a:cubicBezTo>
                  <a:pt x="14425" y="1834"/>
                  <a:pt x="14269" y="1869"/>
                  <a:pt x="14125" y="1869"/>
                </a:cubicBezTo>
                <a:cubicBezTo>
                  <a:pt x="14114" y="1869"/>
                  <a:pt x="14102" y="1869"/>
                  <a:pt x="14091" y="1869"/>
                </a:cubicBezTo>
                <a:cubicBezTo>
                  <a:pt x="14088" y="1758"/>
                  <a:pt x="14233" y="1758"/>
                  <a:pt x="14310" y="1717"/>
                </a:cubicBezTo>
                <a:cubicBezTo>
                  <a:pt x="14215" y="1707"/>
                  <a:pt x="14093" y="1685"/>
                  <a:pt x="13984" y="1685"/>
                </a:cubicBezTo>
                <a:cubicBezTo>
                  <a:pt x="13882" y="1685"/>
                  <a:pt x="13790" y="1704"/>
                  <a:pt x="13741" y="1771"/>
                </a:cubicBezTo>
                <a:cubicBezTo>
                  <a:pt x="13764" y="1791"/>
                  <a:pt x="13785" y="1815"/>
                  <a:pt x="13807" y="1839"/>
                </a:cubicBezTo>
                <a:lnTo>
                  <a:pt x="13807" y="1839"/>
                </a:lnTo>
                <a:cubicBezTo>
                  <a:pt x="13800" y="1798"/>
                  <a:pt x="13854" y="1718"/>
                  <a:pt x="13896" y="1711"/>
                </a:cubicBezTo>
                <a:cubicBezTo>
                  <a:pt x="13922" y="1702"/>
                  <a:pt x="13944" y="1698"/>
                  <a:pt x="13963" y="1698"/>
                </a:cubicBezTo>
                <a:cubicBezTo>
                  <a:pt x="14082" y="1698"/>
                  <a:pt x="14083" y="1850"/>
                  <a:pt x="14071" y="1899"/>
                </a:cubicBezTo>
                <a:lnTo>
                  <a:pt x="13953" y="1896"/>
                </a:lnTo>
                <a:lnTo>
                  <a:pt x="13953" y="1896"/>
                </a:lnTo>
                <a:cubicBezTo>
                  <a:pt x="13949" y="2062"/>
                  <a:pt x="14042" y="2096"/>
                  <a:pt x="14165" y="2096"/>
                </a:cubicBezTo>
                <a:cubicBezTo>
                  <a:pt x="14254" y="2096"/>
                  <a:pt x="14358" y="2078"/>
                  <a:pt x="14450" y="2078"/>
                </a:cubicBezTo>
                <a:cubicBezTo>
                  <a:pt x="14505" y="2078"/>
                  <a:pt x="14555" y="2084"/>
                  <a:pt x="14596" y="2104"/>
                </a:cubicBezTo>
                <a:lnTo>
                  <a:pt x="14448" y="2262"/>
                </a:lnTo>
                <a:cubicBezTo>
                  <a:pt x="13930" y="2040"/>
                  <a:pt x="13395" y="1865"/>
                  <a:pt x="12846" y="1731"/>
                </a:cubicBezTo>
                <a:lnTo>
                  <a:pt x="12826" y="1721"/>
                </a:lnTo>
                <a:cubicBezTo>
                  <a:pt x="12903" y="1620"/>
                  <a:pt x="12988" y="1525"/>
                  <a:pt x="13035" y="1418"/>
                </a:cubicBezTo>
                <a:lnTo>
                  <a:pt x="13085" y="1334"/>
                </a:lnTo>
                <a:lnTo>
                  <a:pt x="13058" y="1337"/>
                </a:lnTo>
                <a:cubicBezTo>
                  <a:pt x="13078" y="1239"/>
                  <a:pt x="13058" y="1132"/>
                  <a:pt x="12971" y="997"/>
                </a:cubicBezTo>
                <a:lnTo>
                  <a:pt x="12658" y="1024"/>
                </a:lnTo>
                <a:lnTo>
                  <a:pt x="12641" y="866"/>
                </a:lnTo>
                <a:lnTo>
                  <a:pt x="12843" y="960"/>
                </a:lnTo>
                <a:cubicBezTo>
                  <a:pt x="12815" y="872"/>
                  <a:pt x="12768" y="847"/>
                  <a:pt x="12714" y="847"/>
                </a:cubicBezTo>
                <a:cubicBezTo>
                  <a:pt x="12663" y="847"/>
                  <a:pt x="12606" y="868"/>
                  <a:pt x="12550" y="883"/>
                </a:cubicBezTo>
                <a:cubicBezTo>
                  <a:pt x="12564" y="822"/>
                  <a:pt x="12550" y="755"/>
                  <a:pt x="12513" y="701"/>
                </a:cubicBezTo>
                <a:cubicBezTo>
                  <a:pt x="12395" y="745"/>
                  <a:pt x="12277" y="792"/>
                  <a:pt x="12166" y="839"/>
                </a:cubicBezTo>
                <a:cubicBezTo>
                  <a:pt x="12176" y="725"/>
                  <a:pt x="12358" y="687"/>
                  <a:pt x="12217" y="563"/>
                </a:cubicBezTo>
                <a:lnTo>
                  <a:pt x="12217" y="563"/>
                </a:lnTo>
                <a:cubicBezTo>
                  <a:pt x="12059" y="627"/>
                  <a:pt x="12234" y="829"/>
                  <a:pt x="12015" y="829"/>
                </a:cubicBezTo>
                <a:cubicBezTo>
                  <a:pt x="11957" y="697"/>
                  <a:pt x="11993" y="617"/>
                  <a:pt x="11913" y="617"/>
                </a:cubicBezTo>
                <a:cubicBezTo>
                  <a:pt x="11894" y="617"/>
                  <a:pt x="11870" y="621"/>
                  <a:pt x="11837" y="630"/>
                </a:cubicBezTo>
                <a:cubicBezTo>
                  <a:pt x="11840" y="563"/>
                  <a:pt x="11876" y="532"/>
                  <a:pt x="11936" y="519"/>
                </a:cubicBezTo>
                <a:lnTo>
                  <a:pt x="11936" y="519"/>
                </a:lnTo>
                <a:cubicBezTo>
                  <a:pt x="11920" y="521"/>
                  <a:pt x="11905" y="522"/>
                  <a:pt x="11889" y="522"/>
                </a:cubicBezTo>
                <a:cubicBezTo>
                  <a:pt x="11805" y="522"/>
                  <a:pt x="11716" y="498"/>
                  <a:pt x="11638" y="498"/>
                </a:cubicBezTo>
                <a:cubicBezTo>
                  <a:pt x="11581" y="498"/>
                  <a:pt x="11529" y="511"/>
                  <a:pt x="11490" y="556"/>
                </a:cubicBezTo>
                <a:cubicBezTo>
                  <a:pt x="11402" y="364"/>
                  <a:pt x="11036" y="482"/>
                  <a:pt x="11103" y="233"/>
                </a:cubicBezTo>
                <a:lnTo>
                  <a:pt x="11103" y="233"/>
                </a:lnTo>
                <a:cubicBezTo>
                  <a:pt x="11047" y="279"/>
                  <a:pt x="10833" y="385"/>
                  <a:pt x="10707" y="385"/>
                </a:cubicBezTo>
                <a:cubicBezTo>
                  <a:pt x="10703" y="385"/>
                  <a:pt x="10699" y="385"/>
                  <a:pt x="10696" y="385"/>
                </a:cubicBezTo>
                <a:cubicBezTo>
                  <a:pt x="10968" y="95"/>
                  <a:pt x="10214" y="317"/>
                  <a:pt x="1028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4"/>
          <p:cNvSpPr/>
          <p:nvPr/>
        </p:nvSpPr>
        <p:spPr>
          <a:xfrm rot="10800000">
            <a:off x="4505450" y="1635608"/>
            <a:ext cx="4992571" cy="3621991"/>
          </a:xfrm>
          <a:custGeom>
            <a:rect b="b" l="l" r="r" t="t"/>
            <a:pathLst>
              <a:path extrusionOk="0" h="64566" w="89851">
                <a:moveTo>
                  <a:pt x="81503" y="750"/>
                </a:moveTo>
                <a:lnTo>
                  <a:pt x="81526" y="757"/>
                </a:lnTo>
                <a:lnTo>
                  <a:pt x="81432" y="757"/>
                </a:lnTo>
                <a:lnTo>
                  <a:pt x="81503" y="750"/>
                </a:lnTo>
                <a:close/>
                <a:moveTo>
                  <a:pt x="89363" y="3314"/>
                </a:moveTo>
                <a:lnTo>
                  <a:pt x="89360" y="3315"/>
                </a:lnTo>
                <a:lnTo>
                  <a:pt x="89360" y="3315"/>
                </a:lnTo>
                <a:lnTo>
                  <a:pt x="89363" y="3324"/>
                </a:lnTo>
                <a:lnTo>
                  <a:pt x="89363" y="3314"/>
                </a:lnTo>
                <a:close/>
                <a:moveTo>
                  <a:pt x="74898" y="20820"/>
                </a:moveTo>
                <a:lnTo>
                  <a:pt x="74898" y="20820"/>
                </a:lnTo>
                <a:cubicBezTo>
                  <a:pt x="74894" y="20826"/>
                  <a:pt x="74890" y="20832"/>
                  <a:pt x="74885" y="20838"/>
                </a:cubicBezTo>
                <a:lnTo>
                  <a:pt x="74885" y="20838"/>
                </a:lnTo>
                <a:cubicBezTo>
                  <a:pt x="74890" y="20832"/>
                  <a:pt x="74894" y="20826"/>
                  <a:pt x="74898" y="20820"/>
                </a:cubicBezTo>
                <a:close/>
                <a:moveTo>
                  <a:pt x="63412" y="35268"/>
                </a:moveTo>
                <a:lnTo>
                  <a:pt x="63412" y="35268"/>
                </a:lnTo>
                <a:cubicBezTo>
                  <a:pt x="63415" y="35320"/>
                  <a:pt x="63405" y="35372"/>
                  <a:pt x="63383" y="35417"/>
                </a:cubicBezTo>
                <a:cubicBezTo>
                  <a:pt x="63173" y="35656"/>
                  <a:pt x="63072" y="35705"/>
                  <a:pt x="63017" y="35708"/>
                </a:cubicBezTo>
                <a:cubicBezTo>
                  <a:pt x="63121" y="35601"/>
                  <a:pt x="63240" y="35475"/>
                  <a:pt x="63402" y="35310"/>
                </a:cubicBezTo>
                <a:cubicBezTo>
                  <a:pt x="63402" y="35298"/>
                  <a:pt x="63412" y="35278"/>
                  <a:pt x="63412" y="35268"/>
                </a:cubicBezTo>
                <a:close/>
                <a:moveTo>
                  <a:pt x="36865" y="0"/>
                </a:moveTo>
                <a:cubicBezTo>
                  <a:pt x="35679" y="0"/>
                  <a:pt x="34633" y="252"/>
                  <a:pt x="33644" y="252"/>
                </a:cubicBezTo>
                <a:cubicBezTo>
                  <a:pt x="33291" y="252"/>
                  <a:pt x="32945" y="220"/>
                  <a:pt x="32602" y="133"/>
                </a:cubicBezTo>
                <a:lnTo>
                  <a:pt x="32602" y="133"/>
                </a:lnTo>
                <a:cubicBezTo>
                  <a:pt x="32078" y="288"/>
                  <a:pt x="33685" y="214"/>
                  <a:pt x="33216" y="391"/>
                </a:cubicBezTo>
                <a:cubicBezTo>
                  <a:pt x="32312" y="382"/>
                  <a:pt x="31366" y="113"/>
                  <a:pt x="31067" y="113"/>
                </a:cubicBezTo>
                <a:cubicBezTo>
                  <a:pt x="31063" y="113"/>
                  <a:pt x="31060" y="113"/>
                  <a:pt x="31056" y="113"/>
                </a:cubicBezTo>
                <a:cubicBezTo>
                  <a:pt x="30941" y="106"/>
                  <a:pt x="30836" y="102"/>
                  <a:pt x="30741" y="102"/>
                </a:cubicBezTo>
                <a:cubicBezTo>
                  <a:pt x="29860" y="102"/>
                  <a:pt x="29781" y="404"/>
                  <a:pt x="28768" y="404"/>
                </a:cubicBezTo>
                <a:cubicBezTo>
                  <a:pt x="28710" y="404"/>
                  <a:pt x="28650" y="403"/>
                  <a:pt x="28586" y="401"/>
                </a:cubicBezTo>
                <a:lnTo>
                  <a:pt x="28586" y="401"/>
                </a:lnTo>
                <a:cubicBezTo>
                  <a:pt x="28755" y="469"/>
                  <a:pt x="28919" y="660"/>
                  <a:pt x="27943" y="760"/>
                </a:cubicBezTo>
                <a:cubicBezTo>
                  <a:pt x="27028" y="760"/>
                  <a:pt x="26812" y="485"/>
                  <a:pt x="27384" y="408"/>
                </a:cubicBezTo>
                <a:cubicBezTo>
                  <a:pt x="27432" y="405"/>
                  <a:pt x="27475" y="403"/>
                  <a:pt x="27512" y="403"/>
                </a:cubicBezTo>
                <a:cubicBezTo>
                  <a:pt x="27645" y="403"/>
                  <a:pt x="27708" y="420"/>
                  <a:pt x="27701" y="440"/>
                </a:cubicBezTo>
                <a:cubicBezTo>
                  <a:pt x="27998" y="404"/>
                  <a:pt x="28383" y="362"/>
                  <a:pt x="28017" y="291"/>
                </a:cubicBezTo>
                <a:lnTo>
                  <a:pt x="28017" y="291"/>
                </a:lnTo>
                <a:lnTo>
                  <a:pt x="27901" y="369"/>
                </a:lnTo>
                <a:cubicBezTo>
                  <a:pt x="27448" y="307"/>
                  <a:pt x="26191" y="353"/>
                  <a:pt x="26482" y="223"/>
                </a:cubicBezTo>
                <a:lnTo>
                  <a:pt x="26482" y="223"/>
                </a:lnTo>
                <a:cubicBezTo>
                  <a:pt x="25893" y="304"/>
                  <a:pt x="26097" y="343"/>
                  <a:pt x="26488" y="366"/>
                </a:cubicBezTo>
                <a:cubicBezTo>
                  <a:pt x="26306" y="358"/>
                  <a:pt x="26135" y="354"/>
                  <a:pt x="25972" y="354"/>
                </a:cubicBezTo>
                <a:cubicBezTo>
                  <a:pt x="25314" y="354"/>
                  <a:pt x="24776" y="406"/>
                  <a:pt x="24050" y="406"/>
                </a:cubicBezTo>
                <a:cubicBezTo>
                  <a:pt x="23927" y="406"/>
                  <a:pt x="23798" y="405"/>
                  <a:pt x="23663" y="401"/>
                </a:cubicBezTo>
                <a:lnTo>
                  <a:pt x="23663" y="401"/>
                </a:lnTo>
                <a:cubicBezTo>
                  <a:pt x="23857" y="437"/>
                  <a:pt x="24034" y="514"/>
                  <a:pt x="23844" y="524"/>
                </a:cubicBezTo>
                <a:cubicBezTo>
                  <a:pt x="23711" y="522"/>
                  <a:pt x="23595" y="520"/>
                  <a:pt x="23491" y="520"/>
                </a:cubicBezTo>
                <a:cubicBezTo>
                  <a:pt x="22209" y="520"/>
                  <a:pt x="22982" y="695"/>
                  <a:pt x="21872" y="766"/>
                </a:cubicBezTo>
                <a:cubicBezTo>
                  <a:pt x="21361" y="699"/>
                  <a:pt x="21748" y="576"/>
                  <a:pt x="21467" y="576"/>
                </a:cubicBezTo>
                <a:cubicBezTo>
                  <a:pt x="21373" y="576"/>
                  <a:pt x="21204" y="590"/>
                  <a:pt x="20902" y="624"/>
                </a:cubicBezTo>
                <a:cubicBezTo>
                  <a:pt x="20165" y="576"/>
                  <a:pt x="20740" y="437"/>
                  <a:pt x="21031" y="366"/>
                </a:cubicBezTo>
                <a:lnTo>
                  <a:pt x="21031" y="366"/>
                </a:lnTo>
                <a:cubicBezTo>
                  <a:pt x="20692" y="422"/>
                  <a:pt x="20365" y="441"/>
                  <a:pt x="20057" y="441"/>
                </a:cubicBezTo>
                <a:cubicBezTo>
                  <a:pt x="19372" y="441"/>
                  <a:pt x="18779" y="345"/>
                  <a:pt x="18345" y="343"/>
                </a:cubicBezTo>
                <a:lnTo>
                  <a:pt x="18923" y="262"/>
                </a:lnTo>
                <a:lnTo>
                  <a:pt x="18923" y="262"/>
                </a:lnTo>
                <a:cubicBezTo>
                  <a:pt x="18619" y="301"/>
                  <a:pt x="18312" y="323"/>
                  <a:pt x="18005" y="327"/>
                </a:cubicBezTo>
                <a:lnTo>
                  <a:pt x="18341" y="462"/>
                </a:lnTo>
                <a:cubicBezTo>
                  <a:pt x="18002" y="450"/>
                  <a:pt x="17714" y="459"/>
                  <a:pt x="17717" y="398"/>
                </a:cubicBezTo>
                <a:lnTo>
                  <a:pt x="17717" y="398"/>
                </a:lnTo>
                <a:cubicBezTo>
                  <a:pt x="17371" y="508"/>
                  <a:pt x="17995" y="634"/>
                  <a:pt x="17303" y="789"/>
                </a:cubicBezTo>
                <a:cubicBezTo>
                  <a:pt x="17238" y="781"/>
                  <a:pt x="17162" y="777"/>
                  <a:pt x="17080" y="777"/>
                </a:cubicBezTo>
                <a:cubicBezTo>
                  <a:pt x="16880" y="777"/>
                  <a:pt x="16642" y="797"/>
                  <a:pt x="16424" y="808"/>
                </a:cubicBezTo>
                <a:cubicBezTo>
                  <a:pt x="16334" y="813"/>
                  <a:pt x="16247" y="817"/>
                  <a:pt x="16166" y="817"/>
                </a:cubicBezTo>
                <a:cubicBezTo>
                  <a:pt x="15972" y="817"/>
                  <a:pt x="15818" y="797"/>
                  <a:pt x="15761" y="731"/>
                </a:cubicBezTo>
                <a:lnTo>
                  <a:pt x="15761" y="731"/>
                </a:lnTo>
                <a:cubicBezTo>
                  <a:pt x="15799" y="731"/>
                  <a:pt x="15834" y="731"/>
                  <a:pt x="15867" y="731"/>
                </a:cubicBezTo>
                <a:cubicBezTo>
                  <a:pt x="16985" y="731"/>
                  <a:pt x="15903" y="576"/>
                  <a:pt x="16521" y="488"/>
                </a:cubicBezTo>
                <a:lnTo>
                  <a:pt x="16521" y="488"/>
                </a:lnTo>
                <a:cubicBezTo>
                  <a:pt x="16435" y="493"/>
                  <a:pt x="16345" y="496"/>
                  <a:pt x="16249" y="496"/>
                </a:cubicBezTo>
                <a:cubicBezTo>
                  <a:pt x="16153" y="496"/>
                  <a:pt x="16051" y="493"/>
                  <a:pt x="15942" y="488"/>
                </a:cubicBezTo>
                <a:cubicBezTo>
                  <a:pt x="15891" y="469"/>
                  <a:pt x="15991" y="450"/>
                  <a:pt x="16085" y="433"/>
                </a:cubicBezTo>
                <a:cubicBezTo>
                  <a:pt x="15894" y="416"/>
                  <a:pt x="15744" y="409"/>
                  <a:pt x="15623" y="409"/>
                </a:cubicBezTo>
                <a:cubicBezTo>
                  <a:pt x="15307" y="409"/>
                  <a:pt x="15193" y="460"/>
                  <a:pt x="15076" y="521"/>
                </a:cubicBezTo>
                <a:cubicBezTo>
                  <a:pt x="14918" y="605"/>
                  <a:pt x="14753" y="708"/>
                  <a:pt x="14041" y="744"/>
                </a:cubicBezTo>
                <a:cubicBezTo>
                  <a:pt x="14184" y="646"/>
                  <a:pt x="13870" y="581"/>
                  <a:pt x="13624" y="581"/>
                </a:cubicBezTo>
                <a:cubicBezTo>
                  <a:pt x="13568" y="581"/>
                  <a:pt x="13515" y="585"/>
                  <a:pt x="13472" y="592"/>
                </a:cubicBezTo>
                <a:cubicBezTo>
                  <a:pt x="13515" y="589"/>
                  <a:pt x="13553" y="588"/>
                  <a:pt x="13586" y="588"/>
                </a:cubicBezTo>
                <a:cubicBezTo>
                  <a:pt x="14001" y="588"/>
                  <a:pt x="13718" y="765"/>
                  <a:pt x="13236" y="873"/>
                </a:cubicBezTo>
                <a:cubicBezTo>
                  <a:pt x="13159" y="871"/>
                  <a:pt x="13087" y="869"/>
                  <a:pt x="13021" y="869"/>
                </a:cubicBezTo>
                <a:cubicBezTo>
                  <a:pt x="12310" y="869"/>
                  <a:pt x="12213" y="1001"/>
                  <a:pt x="11778" y="1022"/>
                </a:cubicBezTo>
                <a:lnTo>
                  <a:pt x="12325" y="1025"/>
                </a:lnTo>
                <a:cubicBezTo>
                  <a:pt x="12147" y="1145"/>
                  <a:pt x="11694" y="1161"/>
                  <a:pt x="11064" y="1242"/>
                </a:cubicBezTo>
                <a:cubicBezTo>
                  <a:pt x="11045" y="1216"/>
                  <a:pt x="11093" y="1196"/>
                  <a:pt x="11161" y="1180"/>
                </a:cubicBezTo>
                <a:lnTo>
                  <a:pt x="11161" y="1180"/>
                </a:lnTo>
                <a:cubicBezTo>
                  <a:pt x="11021" y="1204"/>
                  <a:pt x="10873" y="1213"/>
                  <a:pt x="10719" y="1213"/>
                </a:cubicBezTo>
                <a:cubicBezTo>
                  <a:pt x="10380" y="1213"/>
                  <a:pt x="10009" y="1172"/>
                  <a:pt x="9621" y="1172"/>
                </a:cubicBezTo>
                <a:cubicBezTo>
                  <a:pt x="9366" y="1172"/>
                  <a:pt x="9103" y="1190"/>
                  <a:pt x="8836" y="1248"/>
                </a:cubicBezTo>
                <a:cubicBezTo>
                  <a:pt x="8377" y="1213"/>
                  <a:pt x="8775" y="1044"/>
                  <a:pt x="8374" y="1028"/>
                </a:cubicBezTo>
                <a:cubicBezTo>
                  <a:pt x="7987" y="1115"/>
                  <a:pt x="7723" y="1134"/>
                  <a:pt x="7492" y="1134"/>
                </a:cubicBezTo>
                <a:cubicBezTo>
                  <a:pt x="7300" y="1134"/>
                  <a:pt x="7131" y="1121"/>
                  <a:pt x="6934" y="1121"/>
                </a:cubicBezTo>
                <a:cubicBezTo>
                  <a:pt x="6699" y="1121"/>
                  <a:pt x="6424" y="1140"/>
                  <a:pt x="6024" y="1222"/>
                </a:cubicBezTo>
                <a:cubicBezTo>
                  <a:pt x="6373" y="1335"/>
                  <a:pt x="6428" y="1290"/>
                  <a:pt x="5633" y="1523"/>
                </a:cubicBezTo>
                <a:cubicBezTo>
                  <a:pt x="6260" y="1419"/>
                  <a:pt x="6887" y="1319"/>
                  <a:pt x="7517" y="1225"/>
                </a:cubicBezTo>
                <a:lnTo>
                  <a:pt x="7517" y="1225"/>
                </a:lnTo>
                <a:cubicBezTo>
                  <a:pt x="7116" y="1335"/>
                  <a:pt x="6719" y="1449"/>
                  <a:pt x="6321" y="1562"/>
                </a:cubicBezTo>
                <a:cubicBezTo>
                  <a:pt x="6893" y="1503"/>
                  <a:pt x="7517" y="1348"/>
                  <a:pt x="7863" y="1342"/>
                </a:cubicBezTo>
                <a:lnTo>
                  <a:pt x="7863" y="1342"/>
                </a:lnTo>
                <a:cubicBezTo>
                  <a:pt x="7294" y="1516"/>
                  <a:pt x="7352" y="1474"/>
                  <a:pt x="7637" y="1571"/>
                </a:cubicBezTo>
                <a:cubicBezTo>
                  <a:pt x="7517" y="1549"/>
                  <a:pt x="7398" y="1540"/>
                  <a:pt x="7280" y="1540"/>
                </a:cubicBezTo>
                <a:cubicBezTo>
                  <a:pt x="6649" y="1540"/>
                  <a:pt x="6041" y="1808"/>
                  <a:pt x="5322" y="1808"/>
                </a:cubicBezTo>
                <a:cubicBezTo>
                  <a:pt x="5276" y="1808"/>
                  <a:pt x="5230" y="1806"/>
                  <a:pt x="5183" y="1804"/>
                </a:cubicBezTo>
                <a:lnTo>
                  <a:pt x="5170" y="1439"/>
                </a:lnTo>
                <a:cubicBezTo>
                  <a:pt x="4478" y="1439"/>
                  <a:pt x="3877" y="1562"/>
                  <a:pt x="3227" y="1717"/>
                </a:cubicBezTo>
                <a:lnTo>
                  <a:pt x="2193" y="1979"/>
                </a:lnTo>
                <a:lnTo>
                  <a:pt x="1873" y="2060"/>
                </a:lnTo>
                <a:cubicBezTo>
                  <a:pt x="1730" y="2095"/>
                  <a:pt x="1582" y="2134"/>
                  <a:pt x="1436" y="2182"/>
                </a:cubicBezTo>
                <a:cubicBezTo>
                  <a:pt x="1294" y="2224"/>
                  <a:pt x="1152" y="2283"/>
                  <a:pt x="1019" y="2354"/>
                </a:cubicBezTo>
                <a:cubicBezTo>
                  <a:pt x="887" y="2422"/>
                  <a:pt x="767" y="2515"/>
                  <a:pt x="673" y="2629"/>
                </a:cubicBezTo>
                <a:cubicBezTo>
                  <a:pt x="761" y="2532"/>
                  <a:pt x="867" y="2451"/>
                  <a:pt x="987" y="2396"/>
                </a:cubicBezTo>
                <a:cubicBezTo>
                  <a:pt x="1110" y="2334"/>
                  <a:pt x="1242" y="2286"/>
                  <a:pt x="1375" y="2254"/>
                </a:cubicBezTo>
                <a:lnTo>
                  <a:pt x="1375" y="2254"/>
                </a:lnTo>
                <a:cubicBezTo>
                  <a:pt x="1291" y="2341"/>
                  <a:pt x="1084" y="2428"/>
                  <a:pt x="890" y="2593"/>
                </a:cubicBezTo>
                <a:cubicBezTo>
                  <a:pt x="838" y="2635"/>
                  <a:pt x="793" y="2690"/>
                  <a:pt x="761" y="2748"/>
                </a:cubicBezTo>
                <a:cubicBezTo>
                  <a:pt x="751" y="2764"/>
                  <a:pt x="744" y="2781"/>
                  <a:pt x="741" y="2797"/>
                </a:cubicBezTo>
                <a:cubicBezTo>
                  <a:pt x="738" y="2813"/>
                  <a:pt x="738" y="2832"/>
                  <a:pt x="738" y="2848"/>
                </a:cubicBezTo>
                <a:lnTo>
                  <a:pt x="748" y="2952"/>
                </a:lnTo>
                <a:cubicBezTo>
                  <a:pt x="751" y="3023"/>
                  <a:pt x="754" y="3097"/>
                  <a:pt x="761" y="3172"/>
                </a:cubicBezTo>
                <a:lnTo>
                  <a:pt x="767" y="3282"/>
                </a:lnTo>
                <a:lnTo>
                  <a:pt x="767" y="3307"/>
                </a:lnTo>
                <a:cubicBezTo>
                  <a:pt x="767" y="3317"/>
                  <a:pt x="770" y="3330"/>
                  <a:pt x="773" y="3340"/>
                </a:cubicBezTo>
                <a:lnTo>
                  <a:pt x="790" y="3404"/>
                </a:lnTo>
                <a:cubicBezTo>
                  <a:pt x="819" y="3527"/>
                  <a:pt x="848" y="3650"/>
                  <a:pt x="877" y="3770"/>
                </a:cubicBezTo>
                <a:lnTo>
                  <a:pt x="890" y="3815"/>
                </a:lnTo>
                <a:cubicBezTo>
                  <a:pt x="893" y="3828"/>
                  <a:pt x="900" y="3847"/>
                  <a:pt x="900" y="3857"/>
                </a:cubicBezTo>
                <a:lnTo>
                  <a:pt x="909" y="3915"/>
                </a:lnTo>
                <a:cubicBezTo>
                  <a:pt x="919" y="3954"/>
                  <a:pt x="925" y="3990"/>
                  <a:pt x="935" y="4025"/>
                </a:cubicBezTo>
                <a:cubicBezTo>
                  <a:pt x="929" y="4024"/>
                  <a:pt x="923" y="4023"/>
                  <a:pt x="918" y="4023"/>
                </a:cubicBezTo>
                <a:cubicBezTo>
                  <a:pt x="865" y="4023"/>
                  <a:pt x="836" y="4093"/>
                  <a:pt x="819" y="4190"/>
                </a:cubicBezTo>
                <a:cubicBezTo>
                  <a:pt x="796" y="4294"/>
                  <a:pt x="770" y="4436"/>
                  <a:pt x="741" y="4546"/>
                </a:cubicBezTo>
                <a:cubicBezTo>
                  <a:pt x="742" y="4545"/>
                  <a:pt x="743" y="4545"/>
                  <a:pt x="744" y="4545"/>
                </a:cubicBezTo>
                <a:cubicBezTo>
                  <a:pt x="753" y="4545"/>
                  <a:pt x="761" y="4558"/>
                  <a:pt x="770" y="4584"/>
                </a:cubicBezTo>
                <a:cubicBezTo>
                  <a:pt x="777" y="4630"/>
                  <a:pt x="783" y="4675"/>
                  <a:pt x="786" y="4717"/>
                </a:cubicBezTo>
                <a:cubicBezTo>
                  <a:pt x="790" y="4775"/>
                  <a:pt x="793" y="4840"/>
                  <a:pt x="799" y="4914"/>
                </a:cubicBezTo>
                <a:cubicBezTo>
                  <a:pt x="803" y="4989"/>
                  <a:pt x="799" y="5066"/>
                  <a:pt x="803" y="5147"/>
                </a:cubicBezTo>
                <a:cubicBezTo>
                  <a:pt x="812" y="5470"/>
                  <a:pt x="815" y="5832"/>
                  <a:pt x="929" y="5923"/>
                </a:cubicBezTo>
                <a:lnTo>
                  <a:pt x="870" y="6107"/>
                </a:lnTo>
                <a:lnTo>
                  <a:pt x="812" y="6298"/>
                </a:lnTo>
                <a:cubicBezTo>
                  <a:pt x="773" y="6421"/>
                  <a:pt x="728" y="6547"/>
                  <a:pt x="686" y="6673"/>
                </a:cubicBezTo>
                <a:cubicBezTo>
                  <a:pt x="586" y="7177"/>
                  <a:pt x="573" y="7698"/>
                  <a:pt x="641" y="8209"/>
                </a:cubicBezTo>
                <a:cubicBezTo>
                  <a:pt x="654" y="8315"/>
                  <a:pt x="667" y="8419"/>
                  <a:pt x="680" y="8525"/>
                </a:cubicBezTo>
                <a:cubicBezTo>
                  <a:pt x="689" y="8632"/>
                  <a:pt x="706" y="8749"/>
                  <a:pt x="715" y="8868"/>
                </a:cubicBezTo>
                <a:cubicBezTo>
                  <a:pt x="722" y="8988"/>
                  <a:pt x="735" y="9120"/>
                  <a:pt x="738" y="9266"/>
                </a:cubicBezTo>
                <a:cubicBezTo>
                  <a:pt x="738" y="9408"/>
                  <a:pt x="744" y="9557"/>
                  <a:pt x="738" y="9731"/>
                </a:cubicBezTo>
                <a:cubicBezTo>
                  <a:pt x="691" y="9581"/>
                  <a:pt x="649" y="9567"/>
                  <a:pt x="610" y="9567"/>
                </a:cubicBezTo>
                <a:cubicBezTo>
                  <a:pt x="601" y="9567"/>
                  <a:pt x="592" y="9568"/>
                  <a:pt x="584" y="9568"/>
                </a:cubicBezTo>
                <a:cubicBezTo>
                  <a:pt x="578" y="9568"/>
                  <a:pt x="572" y="9568"/>
                  <a:pt x="567" y="9566"/>
                </a:cubicBezTo>
                <a:cubicBezTo>
                  <a:pt x="541" y="9560"/>
                  <a:pt x="518" y="9541"/>
                  <a:pt x="495" y="9463"/>
                </a:cubicBezTo>
                <a:cubicBezTo>
                  <a:pt x="479" y="9408"/>
                  <a:pt x="466" y="9353"/>
                  <a:pt x="460" y="9298"/>
                </a:cubicBezTo>
                <a:cubicBezTo>
                  <a:pt x="450" y="9221"/>
                  <a:pt x="440" y="9124"/>
                  <a:pt x="431" y="9001"/>
                </a:cubicBezTo>
                <a:cubicBezTo>
                  <a:pt x="428" y="9120"/>
                  <a:pt x="424" y="9243"/>
                  <a:pt x="421" y="9350"/>
                </a:cubicBezTo>
                <a:lnTo>
                  <a:pt x="421" y="9628"/>
                </a:lnTo>
                <a:cubicBezTo>
                  <a:pt x="424" y="9790"/>
                  <a:pt x="440" y="9896"/>
                  <a:pt x="482" y="9899"/>
                </a:cubicBezTo>
                <a:cubicBezTo>
                  <a:pt x="408" y="10165"/>
                  <a:pt x="647" y="11167"/>
                  <a:pt x="531" y="11587"/>
                </a:cubicBezTo>
                <a:cubicBezTo>
                  <a:pt x="586" y="11781"/>
                  <a:pt x="715" y="11846"/>
                  <a:pt x="702" y="12357"/>
                </a:cubicBezTo>
                <a:cubicBezTo>
                  <a:pt x="695" y="12375"/>
                  <a:pt x="686" y="12381"/>
                  <a:pt x="677" y="12381"/>
                </a:cubicBezTo>
                <a:cubicBezTo>
                  <a:pt x="670" y="12381"/>
                  <a:pt x="663" y="12377"/>
                  <a:pt x="657" y="12373"/>
                </a:cubicBezTo>
                <a:lnTo>
                  <a:pt x="657" y="12373"/>
                </a:lnTo>
                <a:cubicBezTo>
                  <a:pt x="696" y="12459"/>
                  <a:pt x="723" y="12846"/>
                  <a:pt x="787" y="12846"/>
                </a:cubicBezTo>
                <a:cubicBezTo>
                  <a:pt x="807" y="12846"/>
                  <a:pt x="831" y="12807"/>
                  <a:pt x="861" y="12709"/>
                </a:cubicBezTo>
                <a:lnTo>
                  <a:pt x="861" y="12709"/>
                </a:lnTo>
                <a:cubicBezTo>
                  <a:pt x="476" y="14118"/>
                  <a:pt x="887" y="16650"/>
                  <a:pt x="557" y="17878"/>
                </a:cubicBezTo>
                <a:cubicBezTo>
                  <a:pt x="599" y="18874"/>
                  <a:pt x="638" y="20080"/>
                  <a:pt x="647" y="20985"/>
                </a:cubicBezTo>
                <a:cubicBezTo>
                  <a:pt x="609" y="20927"/>
                  <a:pt x="586" y="20982"/>
                  <a:pt x="599" y="20811"/>
                </a:cubicBezTo>
                <a:lnTo>
                  <a:pt x="599" y="20811"/>
                </a:lnTo>
                <a:cubicBezTo>
                  <a:pt x="482" y="22062"/>
                  <a:pt x="948" y="21580"/>
                  <a:pt x="822" y="23003"/>
                </a:cubicBezTo>
                <a:cubicBezTo>
                  <a:pt x="782" y="23150"/>
                  <a:pt x="754" y="23207"/>
                  <a:pt x="734" y="23207"/>
                </a:cubicBezTo>
                <a:cubicBezTo>
                  <a:pt x="668" y="23207"/>
                  <a:pt x="688" y="22613"/>
                  <a:pt x="663" y="22613"/>
                </a:cubicBezTo>
                <a:cubicBezTo>
                  <a:pt x="658" y="22613"/>
                  <a:pt x="651" y="22639"/>
                  <a:pt x="641" y="22702"/>
                </a:cubicBezTo>
                <a:cubicBezTo>
                  <a:pt x="237" y="22899"/>
                  <a:pt x="693" y="24419"/>
                  <a:pt x="460" y="25376"/>
                </a:cubicBezTo>
                <a:lnTo>
                  <a:pt x="434" y="25143"/>
                </a:lnTo>
                <a:lnTo>
                  <a:pt x="434" y="25143"/>
                </a:lnTo>
                <a:cubicBezTo>
                  <a:pt x="298" y="25877"/>
                  <a:pt x="586" y="26931"/>
                  <a:pt x="557" y="28127"/>
                </a:cubicBezTo>
                <a:cubicBezTo>
                  <a:pt x="557" y="28127"/>
                  <a:pt x="540" y="28099"/>
                  <a:pt x="521" y="28099"/>
                </a:cubicBezTo>
                <a:cubicBezTo>
                  <a:pt x="512" y="28099"/>
                  <a:pt x="503" y="28104"/>
                  <a:pt x="495" y="28120"/>
                </a:cubicBezTo>
                <a:cubicBezTo>
                  <a:pt x="699" y="28938"/>
                  <a:pt x="767" y="30487"/>
                  <a:pt x="825" y="31635"/>
                </a:cubicBezTo>
                <a:cubicBezTo>
                  <a:pt x="715" y="31388"/>
                  <a:pt x="717" y="31234"/>
                  <a:pt x="676" y="31234"/>
                </a:cubicBezTo>
                <a:cubicBezTo>
                  <a:pt x="658" y="31234"/>
                  <a:pt x="631" y="31264"/>
                  <a:pt x="583" y="31331"/>
                </a:cubicBezTo>
                <a:cubicBezTo>
                  <a:pt x="605" y="31848"/>
                  <a:pt x="838" y="31179"/>
                  <a:pt x="883" y="32210"/>
                </a:cubicBezTo>
                <a:cubicBezTo>
                  <a:pt x="796" y="32543"/>
                  <a:pt x="722" y="33287"/>
                  <a:pt x="550" y="33387"/>
                </a:cubicBezTo>
                <a:lnTo>
                  <a:pt x="541" y="32417"/>
                </a:lnTo>
                <a:lnTo>
                  <a:pt x="541" y="32417"/>
                </a:lnTo>
                <a:cubicBezTo>
                  <a:pt x="321" y="32915"/>
                  <a:pt x="550" y="33671"/>
                  <a:pt x="512" y="34185"/>
                </a:cubicBezTo>
                <a:lnTo>
                  <a:pt x="415" y="34121"/>
                </a:lnTo>
                <a:lnTo>
                  <a:pt x="415" y="34121"/>
                </a:lnTo>
                <a:cubicBezTo>
                  <a:pt x="444" y="35608"/>
                  <a:pt x="689" y="35627"/>
                  <a:pt x="670" y="37228"/>
                </a:cubicBezTo>
                <a:lnTo>
                  <a:pt x="744" y="37063"/>
                </a:lnTo>
                <a:lnTo>
                  <a:pt x="744" y="37063"/>
                </a:lnTo>
                <a:cubicBezTo>
                  <a:pt x="987" y="37936"/>
                  <a:pt x="609" y="37797"/>
                  <a:pt x="786" y="38666"/>
                </a:cubicBezTo>
                <a:lnTo>
                  <a:pt x="541" y="38931"/>
                </a:lnTo>
                <a:cubicBezTo>
                  <a:pt x="602" y="39507"/>
                  <a:pt x="777" y="40952"/>
                  <a:pt x="825" y="41986"/>
                </a:cubicBezTo>
                <a:cubicBezTo>
                  <a:pt x="644" y="41401"/>
                  <a:pt x="550" y="40189"/>
                  <a:pt x="444" y="39439"/>
                </a:cubicBezTo>
                <a:lnTo>
                  <a:pt x="444" y="39439"/>
                </a:lnTo>
                <a:cubicBezTo>
                  <a:pt x="444" y="40011"/>
                  <a:pt x="460" y="41382"/>
                  <a:pt x="579" y="41683"/>
                </a:cubicBezTo>
                <a:cubicBezTo>
                  <a:pt x="557" y="41450"/>
                  <a:pt x="499" y="41162"/>
                  <a:pt x="534" y="40933"/>
                </a:cubicBezTo>
                <a:lnTo>
                  <a:pt x="534" y="40933"/>
                </a:lnTo>
                <a:cubicBezTo>
                  <a:pt x="728" y="41634"/>
                  <a:pt x="822" y="42559"/>
                  <a:pt x="819" y="43697"/>
                </a:cubicBezTo>
                <a:cubicBezTo>
                  <a:pt x="804" y="43691"/>
                  <a:pt x="790" y="43688"/>
                  <a:pt x="777" y="43688"/>
                </a:cubicBezTo>
                <a:cubicBezTo>
                  <a:pt x="364" y="43688"/>
                  <a:pt x="685" y="46693"/>
                  <a:pt x="327" y="47492"/>
                </a:cubicBezTo>
                <a:cubicBezTo>
                  <a:pt x="502" y="49510"/>
                  <a:pt x="253" y="51491"/>
                  <a:pt x="279" y="53838"/>
                </a:cubicBezTo>
                <a:cubicBezTo>
                  <a:pt x="360" y="53657"/>
                  <a:pt x="406" y="53587"/>
                  <a:pt x="432" y="53587"/>
                </a:cubicBezTo>
                <a:cubicBezTo>
                  <a:pt x="523" y="53587"/>
                  <a:pt x="389" y="54388"/>
                  <a:pt x="622" y="54388"/>
                </a:cubicBezTo>
                <a:cubicBezTo>
                  <a:pt x="636" y="54388"/>
                  <a:pt x="652" y="54385"/>
                  <a:pt x="670" y="54378"/>
                </a:cubicBezTo>
                <a:lnTo>
                  <a:pt x="670" y="54378"/>
                </a:lnTo>
                <a:cubicBezTo>
                  <a:pt x="693" y="54922"/>
                  <a:pt x="686" y="55132"/>
                  <a:pt x="664" y="55183"/>
                </a:cubicBezTo>
                <a:lnTo>
                  <a:pt x="680" y="55067"/>
                </a:lnTo>
                <a:lnTo>
                  <a:pt x="680" y="55067"/>
                </a:lnTo>
                <a:cubicBezTo>
                  <a:pt x="670" y="55115"/>
                  <a:pt x="667" y="55145"/>
                  <a:pt x="660" y="55187"/>
                </a:cubicBezTo>
                <a:lnTo>
                  <a:pt x="434" y="56842"/>
                </a:lnTo>
                <a:cubicBezTo>
                  <a:pt x="414" y="56911"/>
                  <a:pt x="399" y="56940"/>
                  <a:pt x="387" y="56940"/>
                </a:cubicBezTo>
                <a:cubicBezTo>
                  <a:pt x="332" y="56940"/>
                  <a:pt x="335" y="56368"/>
                  <a:pt x="272" y="56368"/>
                </a:cubicBezTo>
                <a:cubicBezTo>
                  <a:pt x="270" y="56368"/>
                  <a:pt x="268" y="56369"/>
                  <a:pt x="266" y="56370"/>
                </a:cubicBezTo>
                <a:cubicBezTo>
                  <a:pt x="237" y="57569"/>
                  <a:pt x="104" y="56874"/>
                  <a:pt x="4" y="57663"/>
                </a:cubicBezTo>
                <a:cubicBezTo>
                  <a:pt x="20" y="57644"/>
                  <a:pt x="34" y="57636"/>
                  <a:pt x="48" y="57636"/>
                </a:cubicBezTo>
                <a:cubicBezTo>
                  <a:pt x="152" y="57636"/>
                  <a:pt x="192" y="58158"/>
                  <a:pt x="146" y="58762"/>
                </a:cubicBezTo>
                <a:lnTo>
                  <a:pt x="321" y="57802"/>
                </a:lnTo>
                <a:lnTo>
                  <a:pt x="321" y="57802"/>
                </a:lnTo>
                <a:cubicBezTo>
                  <a:pt x="521" y="59473"/>
                  <a:pt x="1" y="59247"/>
                  <a:pt x="198" y="60935"/>
                </a:cubicBezTo>
                <a:lnTo>
                  <a:pt x="85" y="60408"/>
                </a:lnTo>
                <a:lnTo>
                  <a:pt x="85" y="60408"/>
                </a:lnTo>
                <a:cubicBezTo>
                  <a:pt x="104" y="60657"/>
                  <a:pt x="114" y="61025"/>
                  <a:pt x="124" y="61446"/>
                </a:cubicBezTo>
                <a:cubicBezTo>
                  <a:pt x="127" y="61656"/>
                  <a:pt x="133" y="61879"/>
                  <a:pt x="137" y="62105"/>
                </a:cubicBezTo>
                <a:cubicBezTo>
                  <a:pt x="140" y="62218"/>
                  <a:pt x="143" y="62331"/>
                  <a:pt x="149" y="62445"/>
                </a:cubicBezTo>
                <a:lnTo>
                  <a:pt x="153" y="62532"/>
                </a:lnTo>
                <a:lnTo>
                  <a:pt x="153" y="62554"/>
                </a:lnTo>
                <a:lnTo>
                  <a:pt x="153" y="62564"/>
                </a:lnTo>
                <a:cubicBezTo>
                  <a:pt x="153" y="62567"/>
                  <a:pt x="143" y="62571"/>
                  <a:pt x="166" y="62574"/>
                </a:cubicBezTo>
                <a:lnTo>
                  <a:pt x="334" y="62616"/>
                </a:lnTo>
                <a:lnTo>
                  <a:pt x="1006" y="62787"/>
                </a:lnTo>
                <a:lnTo>
                  <a:pt x="1006" y="63789"/>
                </a:lnTo>
                <a:lnTo>
                  <a:pt x="486" y="64349"/>
                </a:lnTo>
                <a:lnTo>
                  <a:pt x="502" y="64349"/>
                </a:lnTo>
                <a:lnTo>
                  <a:pt x="534" y="64355"/>
                </a:lnTo>
                <a:cubicBezTo>
                  <a:pt x="618" y="64371"/>
                  <a:pt x="699" y="64384"/>
                  <a:pt x="780" y="64397"/>
                </a:cubicBezTo>
                <a:cubicBezTo>
                  <a:pt x="919" y="64420"/>
                  <a:pt x="1064" y="64433"/>
                  <a:pt x="1207" y="64439"/>
                </a:cubicBezTo>
                <a:cubicBezTo>
                  <a:pt x="1310" y="64420"/>
                  <a:pt x="1384" y="64401"/>
                  <a:pt x="1449" y="64384"/>
                </a:cubicBezTo>
                <a:cubicBezTo>
                  <a:pt x="1566" y="64401"/>
                  <a:pt x="1705" y="64426"/>
                  <a:pt x="1737" y="64462"/>
                </a:cubicBezTo>
                <a:cubicBezTo>
                  <a:pt x="1769" y="64494"/>
                  <a:pt x="1688" y="64530"/>
                  <a:pt x="1342" y="64565"/>
                </a:cubicBezTo>
                <a:cubicBezTo>
                  <a:pt x="1572" y="64552"/>
                  <a:pt x="1811" y="64546"/>
                  <a:pt x="2041" y="64527"/>
                </a:cubicBezTo>
                <a:lnTo>
                  <a:pt x="2309" y="64497"/>
                </a:lnTo>
                <a:lnTo>
                  <a:pt x="2516" y="64472"/>
                </a:lnTo>
                <a:cubicBezTo>
                  <a:pt x="2658" y="64452"/>
                  <a:pt x="2801" y="64439"/>
                  <a:pt x="2940" y="64410"/>
                </a:cubicBezTo>
                <a:lnTo>
                  <a:pt x="3360" y="64329"/>
                </a:lnTo>
                <a:cubicBezTo>
                  <a:pt x="3502" y="64300"/>
                  <a:pt x="3644" y="64274"/>
                  <a:pt x="3783" y="64242"/>
                </a:cubicBezTo>
                <a:lnTo>
                  <a:pt x="4204" y="64139"/>
                </a:lnTo>
                <a:lnTo>
                  <a:pt x="4621" y="64032"/>
                </a:lnTo>
                <a:lnTo>
                  <a:pt x="5031" y="63909"/>
                </a:lnTo>
                <a:lnTo>
                  <a:pt x="5435" y="63789"/>
                </a:lnTo>
                <a:cubicBezTo>
                  <a:pt x="5568" y="63747"/>
                  <a:pt x="5697" y="63702"/>
                  <a:pt x="5827" y="63660"/>
                </a:cubicBezTo>
                <a:cubicBezTo>
                  <a:pt x="6082" y="63573"/>
                  <a:pt x="6337" y="63502"/>
                  <a:pt x="6577" y="63414"/>
                </a:cubicBezTo>
                <a:cubicBezTo>
                  <a:pt x="6816" y="63330"/>
                  <a:pt x="7052" y="63263"/>
                  <a:pt x="7275" y="63195"/>
                </a:cubicBezTo>
                <a:cubicBezTo>
                  <a:pt x="7498" y="63127"/>
                  <a:pt x="7708" y="63062"/>
                  <a:pt x="7912" y="63014"/>
                </a:cubicBezTo>
                <a:lnTo>
                  <a:pt x="7912" y="63014"/>
                </a:lnTo>
                <a:lnTo>
                  <a:pt x="7789" y="63156"/>
                </a:lnTo>
                <a:cubicBezTo>
                  <a:pt x="7957" y="63075"/>
                  <a:pt x="8122" y="62981"/>
                  <a:pt x="8280" y="62878"/>
                </a:cubicBezTo>
                <a:cubicBezTo>
                  <a:pt x="8458" y="62768"/>
                  <a:pt x="8659" y="62690"/>
                  <a:pt x="8866" y="62648"/>
                </a:cubicBezTo>
                <a:lnTo>
                  <a:pt x="8866" y="62648"/>
                </a:lnTo>
                <a:cubicBezTo>
                  <a:pt x="8858" y="62683"/>
                  <a:pt x="8795" y="62750"/>
                  <a:pt x="8844" y="62750"/>
                </a:cubicBezTo>
                <a:cubicBezTo>
                  <a:pt x="8859" y="62750"/>
                  <a:pt x="8884" y="62744"/>
                  <a:pt x="8924" y="62729"/>
                </a:cubicBezTo>
                <a:cubicBezTo>
                  <a:pt x="9017" y="62674"/>
                  <a:pt x="9241" y="62532"/>
                  <a:pt x="9506" y="62383"/>
                </a:cubicBezTo>
                <a:cubicBezTo>
                  <a:pt x="9771" y="62234"/>
                  <a:pt x="10068" y="62070"/>
                  <a:pt x="10317" y="61982"/>
                </a:cubicBezTo>
                <a:lnTo>
                  <a:pt x="10317" y="61982"/>
                </a:lnTo>
                <a:lnTo>
                  <a:pt x="9955" y="62270"/>
                </a:lnTo>
                <a:cubicBezTo>
                  <a:pt x="10197" y="62173"/>
                  <a:pt x="10421" y="62076"/>
                  <a:pt x="10631" y="61976"/>
                </a:cubicBezTo>
                <a:cubicBezTo>
                  <a:pt x="10838" y="61879"/>
                  <a:pt x="11028" y="61769"/>
                  <a:pt x="11213" y="61665"/>
                </a:cubicBezTo>
                <a:cubicBezTo>
                  <a:pt x="11397" y="61559"/>
                  <a:pt x="11568" y="61452"/>
                  <a:pt x="11730" y="61342"/>
                </a:cubicBezTo>
                <a:cubicBezTo>
                  <a:pt x="11895" y="61235"/>
                  <a:pt x="12053" y="61126"/>
                  <a:pt x="12205" y="61016"/>
                </a:cubicBezTo>
                <a:lnTo>
                  <a:pt x="12651" y="60679"/>
                </a:lnTo>
                <a:lnTo>
                  <a:pt x="12874" y="60511"/>
                </a:lnTo>
                <a:lnTo>
                  <a:pt x="13097" y="60337"/>
                </a:lnTo>
                <a:cubicBezTo>
                  <a:pt x="13246" y="60220"/>
                  <a:pt x="13398" y="60104"/>
                  <a:pt x="13560" y="59988"/>
                </a:cubicBezTo>
                <a:cubicBezTo>
                  <a:pt x="13718" y="59871"/>
                  <a:pt x="13883" y="59745"/>
                  <a:pt x="14058" y="59625"/>
                </a:cubicBezTo>
                <a:cubicBezTo>
                  <a:pt x="14075" y="59653"/>
                  <a:pt x="14112" y="59665"/>
                  <a:pt x="14165" y="59665"/>
                </a:cubicBezTo>
                <a:cubicBezTo>
                  <a:pt x="14219" y="59665"/>
                  <a:pt x="14289" y="59652"/>
                  <a:pt x="14371" y="59625"/>
                </a:cubicBezTo>
                <a:cubicBezTo>
                  <a:pt x="14578" y="59558"/>
                  <a:pt x="14779" y="59470"/>
                  <a:pt x="14969" y="59370"/>
                </a:cubicBezTo>
                <a:cubicBezTo>
                  <a:pt x="15422" y="59141"/>
                  <a:pt x="15933" y="58824"/>
                  <a:pt x="16272" y="58610"/>
                </a:cubicBezTo>
                <a:lnTo>
                  <a:pt x="16272" y="58659"/>
                </a:lnTo>
                <a:cubicBezTo>
                  <a:pt x="17249" y="57990"/>
                  <a:pt x="18021" y="57359"/>
                  <a:pt x="18771" y="56745"/>
                </a:cubicBezTo>
                <a:cubicBezTo>
                  <a:pt x="19521" y="56131"/>
                  <a:pt x="20249" y="55526"/>
                  <a:pt x="21135" y="54925"/>
                </a:cubicBezTo>
                <a:cubicBezTo>
                  <a:pt x="21778" y="54708"/>
                  <a:pt x="22754" y="54178"/>
                  <a:pt x="23860" y="53719"/>
                </a:cubicBezTo>
                <a:lnTo>
                  <a:pt x="24277" y="53548"/>
                </a:lnTo>
                <a:cubicBezTo>
                  <a:pt x="24348" y="53518"/>
                  <a:pt x="24419" y="53493"/>
                  <a:pt x="24490" y="53467"/>
                </a:cubicBezTo>
                <a:lnTo>
                  <a:pt x="24704" y="53389"/>
                </a:lnTo>
                <a:cubicBezTo>
                  <a:pt x="24849" y="53341"/>
                  <a:pt x="24988" y="53282"/>
                  <a:pt x="25134" y="53240"/>
                </a:cubicBezTo>
                <a:lnTo>
                  <a:pt x="25567" y="53111"/>
                </a:lnTo>
                <a:cubicBezTo>
                  <a:pt x="25641" y="53088"/>
                  <a:pt x="25712" y="53066"/>
                  <a:pt x="25784" y="53050"/>
                </a:cubicBezTo>
                <a:lnTo>
                  <a:pt x="26000" y="52998"/>
                </a:lnTo>
                <a:lnTo>
                  <a:pt x="26424" y="52898"/>
                </a:lnTo>
                <a:cubicBezTo>
                  <a:pt x="26563" y="52872"/>
                  <a:pt x="26702" y="52846"/>
                  <a:pt x="26837" y="52823"/>
                </a:cubicBezTo>
                <a:cubicBezTo>
                  <a:pt x="26973" y="52801"/>
                  <a:pt x="27103" y="52778"/>
                  <a:pt x="27235" y="52765"/>
                </a:cubicBezTo>
                <a:lnTo>
                  <a:pt x="27235" y="52765"/>
                </a:lnTo>
                <a:cubicBezTo>
                  <a:pt x="27226" y="52765"/>
                  <a:pt x="27218" y="52766"/>
                  <a:pt x="27210" y="52766"/>
                </a:cubicBezTo>
                <a:cubicBezTo>
                  <a:pt x="26930" y="52766"/>
                  <a:pt x="27252" y="52546"/>
                  <a:pt x="27607" y="52452"/>
                </a:cubicBezTo>
                <a:cubicBezTo>
                  <a:pt x="27675" y="52445"/>
                  <a:pt x="27739" y="52435"/>
                  <a:pt x="27804" y="52422"/>
                </a:cubicBezTo>
                <a:cubicBezTo>
                  <a:pt x="27875" y="52410"/>
                  <a:pt x="27950" y="52397"/>
                  <a:pt x="28021" y="52377"/>
                </a:cubicBezTo>
                <a:cubicBezTo>
                  <a:pt x="28169" y="52345"/>
                  <a:pt x="28318" y="52303"/>
                  <a:pt x="28451" y="52270"/>
                </a:cubicBezTo>
                <a:cubicBezTo>
                  <a:pt x="28574" y="52244"/>
                  <a:pt x="28683" y="52224"/>
                  <a:pt x="28762" y="52224"/>
                </a:cubicBezTo>
                <a:cubicBezTo>
                  <a:pt x="28854" y="52224"/>
                  <a:pt x="28906" y="52251"/>
                  <a:pt x="28894" y="52322"/>
                </a:cubicBezTo>
                <a:lnTo>
                  <a:pt x="28716" y="52338"/>
                </a:lnTo>
                <a:cubicBezTo>
                  <a:pt x="28858" y="52408"/>
                  <a:pt x="29069" y="52428"/>
                  <a:pt x="29319" y="52428"/>
                </a:cubicBezTo>
                <a:cubicBezTo>
                  <a:pt x="29428" y="52428"/>
                  <a:pt x="29545" y="52424"/>
                  <a:pt x="29666" y="52419"/>
                </a:cubicBezTo>
                <a:cubicBezTo>
                  <a:pt x="29767" y="52413"/>
                  <a:pt x="29867" y="52406"/>
                  <a:pt x="29973" y="52397"/>
                </a:cubicBezTo>
                <a:lnTo>
                  <a:pt x="30290" y="52374"/>
                </a:lnTo>
                <a:cubicBezTo>
                  <a:pt x="30504" y="52358"/>
                  <a:pt x="30717" y="52338"/>
                  <a:pt x="30917" y="52329"/>
                </a:cubicBezTo>
                <a:lnTo>
                  <a:pt x="31031" y="51996"/>
                </a:lnTo>
                <a:cubicBezTo>
                  <a:pt x="31166" y="52018"/>
                  <a:pt x="31302" y="52038"/>
                  <a:pt x="31444" y="52051"/>
                </a:cubicBezTo>
                <a:cubicBezTo>
                  <a:pt x="31587" y="52067"/>
                  <a:pt x="31732" y="52080"/>
                  <a:pt x="31881" y="52089"/>
                </a:cubicBezTo>
                <a:cubicBezTo>
                  <a:pt x="32150" y="52104"/>
                  <a:pt x="32427" y="52116"/>
                  <a:pt x="32712" y="52116"/>
                </a:cubicBezTo>
                <a:cubicBezTo>
                  <a:pt x="32745" y="52116"/>
                  <a:pt x="32779" y="52116"/>
                  <a:pt x="32812" y="52115"/>
                </a:cubicBezTo>
                <a:cubicBezTo>
                  <a:pt x="32848" y="52115"/>
                  <a:pt x="32885" y="52116"/>
                  <a:pt x="32921" y="52116"/>
                </a:cubicBezTo>
                <a:cubicBezTo>
                  <a:pt x="33525" y="52116"/>
                  <a:pt x="34151" y="52091"/>
                  <a:pt x="34755" y="52067"/>
                </a:cubicBezTo>
                <a:cubicBezTo>
                  <a:pt x="35355" y="52042"/>
                  <a:pt x="35933" y="52018"/>
                  <a:pt x="36436" y="52018"/>
                </a:cubicBezTo>
                <a:cubicBezTo>
                  <a:pt x="36466" y="52018"/>
                  <a:pt x="36497" y="52018"/>
                  <a:pt x="36527" y="52018"/>
                </a:cubicBezTo>
                <a:cubicBezTo>
                  <a:pt x="37050" y="52025"/>
                  <a:pt x="37493" y="52057"/>
                  <a:pt x="37791" y="52157"/>
                </a:cubicBezTo>
                <a:cubicBezTo>
                  <a:pt x="38308" y="52064"/>
                  <a:pt x="38955" y="52041"/>
                  <a:pt x="39469" y="51934"/>
                </a:cubicBezTo>
                <a:lnTo>
                  <a:pt x="39469" y="51934"/>
                </a:lnTo>
                <a:lnTo>
                  <a:pt x="39449" y="52112"/>
                </a:lnTo>
                <a:cubicBezTo>
                  <a:pt x="40177" y="52099"/>
                  <a:pt x="40723" y="52077"/>
                  <a:pt x="41308" y="52028"/>
                </a:cubicBezTo>
                <a:cubicBezTo>
                  <a:pt x="41897" y="51983"/>
                  <a:pt x="42527" y="51912"/>
                  <a:pt x="43422" y="51756"/>
                </a:cubicBezTo>
                <a:lnTo>
                  <a:pt x="43422" y="51756"/>
                </a:lnTo>
                <a:cubicBezTo>
                  <a:pt x="43306" y="51818"/>
                  <a:pt x="43190" y="51876"/>
                  <a:pt x="43073" y="51934"/>
                </a:cubicBezTo>
                <a:cubicBezTo>
                  <a:pt x="43581" y="51870"/>
                  <a:pt x="43882" y="51692"/>
                  <a:pt x="44169" y="51511"/>
                </a:cubicBezTo>
                <a:cubicBezTo>
                  <a:pt x="44312" y="51420"/>
                  <a:pt x="44451" y="51326"/>
                  <a:pt x="44609" y="51246"/>
                </a:cubicBezTo>
                <a:cubicBezTo>
                  <a:pt x="44790" y="51155"/>
                  <a:pt x="44981" y="51084"/>
                  <a:pt x="45178" y="51042"/>
                </a:cubicBezTo>
                <a:cubicBezTo>
                  <a:pt x="45288" y="51107"/>
                  <a:pt x="45398" y="51175"/>
                  <a:pt x="45511" y="51236"/>
                </a:cubicBezTo>
                <a:cubicBezTo>
                  <a:pt x="46381" y="51036"/>
                  <a:pt x="47266" y="50848"/>
                  <a:pt x="48130" y="50567"/>
                </a:cubicBezTo>
                <a:cubicBezTo>
                  <a:pt x="48993" y="50289"/>
                  <a:pt x="49833" y="49920"/>
                  <a:pt x="50567" y="49396"/>
                </a:cubicBezTo>
                <a:lnTo>
                  <a:pt x="50567" y="49396"/>
                </a:lnTo>
                <a:cubicBezTo>
                  <a:pt x="50561" y="49445"/>
                  <a:pt x="50548" y="49535"/>
                  <a:pt x="50289" y="49678"/>
                </a:cubicBezTo>
                <a:lnTo>
                  <a:pt x="50642" y="49510"/>
                </a:lnTo>
                <a:lnTo>
                  <a:pt x="51075" y="49286"/>
                </a:lnTo>
                <a:cubicBezTo>
                  <a:pt x="51230" y="49202"/>
                  <a:pt x="51388" y="49112"/>
                  <a:pt x="51547" y="49021"/>
                </a:cubicBezTo>
                <a:cubicBezTo>
                  <a:pt x="51705" y="48934"/>
                  <a:pt x="51854" y="48831"/>
                  <a:pt x="51999" y="48737"/>
                </a:cubicBezTo>
                <a:cubicBezTo>
                  <a:pt x="52284" y="48543"/>
                  <a:pt x="52530" y="48355"/>
                  <a:pt x="52669" y="48203"/>
                </a:cubicBezTo>
                <a:cubicBezTo>
                  <a:pt x="52788" y="48077"/>
                  <a:pt x="52837" y="47984"/>
                  <a:pt x="52772" y="47945"/>
                </a:cubicBezTo>
                <a:cubicBezTo>
                  <a:pt x="52798" y="47945"/>
                  <a:pt x="52821" y="47938"/>
                  <a:pt x="52843" y="47929"/>
                </a:cubicBezTo>
                <a:cubicBezTo>
                  <a:pt x="52914" y="47896"/>
                  <a:pt x="52982" y="47854"/>
                  <a:pt x="53044" y="47809"/>
                </a:cubicBezTo>
                <a:cubicBezTo>
                  <a:pt x="53121" y="47751"/>
                  <a:pt x="53212" y="47680"/>
                  <a:pt x="53309" y="47596"/>
                </a:cubicBezTo>
                <a:cubicBezTo>
                  <a:pt x="53406" y="47515"/>
                  <a:pt x="53503" y="47411"/>
                  <a:pt x="53606" y="47308"/>
                </a:cubicBezTo>
                <a:cubicBezTo>
                  <a:pt x="54030" y="46891"/>
                  <a:pt x="54460" y="46325"/>
                  <a:pt x="54747" y="45934"/>
                </a:cubicBezTo>
                <a:lnTo>
                  <a:pt x="54770" y="46163"/>
                </a:lnTo>
                <a:lnTo>
                  <a:pt x="54903" y="45911"/>
                </a:lnTo>
                <a:cubicBezTo>
                  <a:pt x="54938" y="45834"/>
                  <a:pt x="54971" y="45766"/>
                  <a:pt x="55000" y="45701"/>
                </a:cubicBezTo>
                <a:cubicBezTo>
                  <a:pt x="55058" y="45575"/>
                  <a:pt x="55110" y="45468"/>
                  <a:pt x="55174" y="45358"/>
                </a:cubicBezTo>
                <a:cubicBezTo>
                  <a:pt x="55236" y="45249"/>
                  <a:pt x="55304" y="45132"/>
                  <a:pt x="55401" y="44983"/>
                </a:cubicBezTo>
                <a:cubicBezTo>
                  <a:pt x="55446" y="44912"/>
                  <a:pt x="55501" y="44831"/>
                  <a:pt x="55565" y="44741"/>
                </a:cubicBezTo>
                <a:lnTo>
                  <a:pt x="55666" y="44599"/>
                </a:lnTo>
                <a:lnTo>
                  <a:pt x="55776" y="44434"/>
                </a:lnTo>
                <a:cubicBezTo>
                  <a:pt x="55841" y="44362"/>
                  <a:pt x="55892" y="44329"/>
                  <a:pt x="55918" y="44329"/>
                </a:cubicBezTo>
                <a:cubicBezTo>
                  <a:pt x="55957" y="44329"/>
                  <a:pt x="55941" y="44401"/>
                  <a:pt x="55837" y="44524"/>
                </a:cubicBezTo>
                <a:cubicBezTo>
                  <a:pt x="56092" y="44240"/>
                  <a:pt x="56164" y="44088"/>
                  <a:pt x="56241" y="43917"/>
                </a:cubicBezTo>
                <a:cubicBezTo>
                  <a:pt x="56286" y="43810"/>
                  <a:pt x="56345" y="43706"/>
                  <a:pt x="56406" y="43606"/>
                </a:cubicBezTo>
                <a:cubicBezTo>
                  <a:pt x="56445" y="43545"/>
                  <a:pt x="56493" y="43477"/>
                  <a:pt x="56551" y="43399"/>
                </a:cubicBezTo>
                <a:cubicBezTo>
                  <a:pt x="56613" y="43318"/>
                  <a:pt x="56681" y="43228"/>
                  <a:pt x="56768" y="43128"/>
                </a:cubicBezTo>
                <a:lnTo>
                  <a:pt x="56768" y="43128"/>
                </a:lnTo>
                <a:cubicBezTo>
                  <a:pt x="56720" y="43257"/>
                  <a:pt x="56674" y="43386"/>
                  <a:pt x="56626" y="43516"/>
                </a:cubicBezTo>
                <a:cubicBezTo>
                  <a:pt x="57162" y="42785"/>
                  <a:pt x="57072" y="42808"/>
                  <a:pt x="57247" y="42326"/>
                </a:cubicBezTo>
                <a:cubicBezTo>
                  <a:pt x="57512" y="41818"/>
                  <a:pt x="58246" y="40939"/>
                  <a:pt x="58449" y="40920"/>
                </a:cubicBezTo>
                <a:cubicBezTo>
                  <a:pt x="58440" y="40768"/>
                  <a:pt x="58611" y="40289"/>
                  <a:pt x="58954" y="39885"/>
                </a:cubicBezTo>
                <a:cubicBezTo>
                  <a:pt x="58959" y="39884"/>
                  <a:pt x="58964" y="39883"/>
                  <a:pt x="58968" y="39883"/>
                </a:cubicBezTo>
                <a:cubicBezTo>
                  <a:pt x="59035" y="39883"/>
                  <a:pt x="58961" y="40042"/>
                  <a:pt x="58921" y="40128"/>
                </a:cubicBezTo>
                <a:cubicBezTo>
                  <a:pt x="59396" y="39549"/>
                  <a:pt x="59687" y="39080"/>
                  <a:pt x="59953" y="38663"/>
                </a:cubicBezTo>
                <a:cubicBezTo>
                  <a:pt x="60218" y="38243"/>
                  <a:pt x="60467" y="37884"/>
                  <a:pt x="60864" y="37554"/>
                </a:cubicBezTo>
                <a:cubicBezTo>
                  <a:pt x="60877" y="37559"/>
                  <a:pt x="60891" y="37561"/>
                  <a:pt x="60904" y="37561"/>
                </a:cubicBezTo>
                <a:cubicBezTo>
                  <a:pt x="60951" y="37561"/>
                  <a:pt x="61002" y="37534"/>
                  <a:pt x="61055" y="37496"/>
                </a:cubicBezTo>
                <a:lnTo>
                  <a:pt x="61055" y="37496"/>
                </a:lnTo>
                <a:cubicBezTo>
                  <a:pt x="60955" y="37603"/>
                  <a:pt x="60867" y="37713"/>
                  <a:pt x="60777" y="37819"/>
                </a:cubicBezTo>
                <a:cubicBezTo>
                  <a:pt x="60683" y="37923"/>
                  <a:pt x="60599" y="38020"/>
                  <a:pt x="60518" y="38120"/>
                </a:cubicBezTo>
                <a:lnTo>
                  <a:pt x="60101" y="38631"/>
                </a:lnTo>
                <a:cubicBezTo>
                  <a:pt x="59910" y="38873"/>
                  <a:pt x="59788" y="39028"/>
                  <a:pt x="59762" y="39054"/>
                </a:cubicBezTo>
                <a:cubicBezTo>
                  <a:pt x="59769" y="39059"/>
                  <a:pt x="59778" y="39061"/>
                  <a:pt x="59788" y="39061"/>
                </a:cubicBezTo>
                <a:cubicBezTo>
                  <a:pt x="59895" y="39061"/>
                  <a:pt x="60139" y="38817"/>
                  <a:pt x="60235" y="38817"/>
                </a:cubicBezTo>
                <a:cubicBezTo>
                  <a:pt x="60289" y="38817"/>
                  <a:pt x="60296" y="38896"/>
                  <a:pt x="60201" y="39145"/>
                </a:cubicBezTo>
                <a:cubicBezTo>
                  <a:pt x="60243" y="39061"/>
                  <a:pt x="60295" y="38970"/>
                  <a:pt x="60344" y="38870"/>
                </a:cubicBezTo>
                <a:cubicBezTo>
                  <a:pt x="60395" y="38773"/>
                  <a:pt x="60454" y="38673"/>
                  <a:pt x="60515" y="38566"/>
                </a:cubicBezTo>
                <a:lnTo>
                  <a:pt x="60699" y="38236"/>
                </a:lnTo>
                <a:cubicBezTo>
                  <a:pt x="60767" y="38126"/>
                  <a:pt x="60838" y="38016"/>
                  <a:pt x="60909" y="37903"/>
                </a:cubicBezTo>
                <a:cubicBezTo>
                  <a:pt x="61197" y="37451"/>
                  <a:pt x="61543" y="37014"/>
                  <a:pt x="61889" y="36704"/>
                </a:cubicBezTo>
                <a:cubicBezTo>
                  <a:pt x="61928" y="36681"/>
                  <a:pt x="61970" y="36662"/>
                  <a:pt x="62012" y="36652"/>
                </a:cubicBezTo>
                <a:lnTo>
                  <a:pt x="62012" y="36652"/>
                </a:lnTo>
                <a:lnTo>
                  <a:pt x="61957" y="36733"/>
                </a:lnTo>
                <a:cubicBezTo>
                  <a:pt x="62106" y="36604"/>
                  <a:pt x="62235" y="36458"/>
                  <a:pt x="62348" y="36300"/>
                </a:cubicBezTo>
                <a:cubicBezTo>
                  <a:pt x="62574" y="36109"/>
                  <a:pt x="62723" y="35989"/>
                  <a:pt x="62927" y="35792"/>
                </a:cubicBezTo>
                <a:cubicBezTo>
                  <a:pt x="62929" y="35792"/>
                  <a:pt x="62931" y="35793"/>
                  <a:pt x="62934" y="35793"/>
                </a:cubicBezTo>
                <a:cubicBezTo>
                  <a:pt x="63025" y="35793"/>
                  <a:pt x="63227" y="35618"/>
                  <a:pt x="63451" y="35407"/>
                </a:cubicBezTo>
                <a:cubicBezTo>
                  <a:pt x="63683" y="35188"/>
                  <a:pt x="63942" y="34929"/>
                  <a:pt x="64120" y="34767"/>
                </a:cubicBezTo>
                <a:cubicBezTo>
                  <a:pt x="64008" y="34692"/>
                  <a:pt x="64243" y="34450"/>
                  <a:pt x="64157" y="34450"/>
                </a:cubicBezTo>
                <a:cubicBezTo>
                  <a:pt x="64127" y="34450"/>
                  <a:pt x="64062" y="34478"/>
                  <a:pt x="63936" y="34547"/>
                </a:cubicBezTo>
                <a:cubicBezTo>
                  <a:pt x="63936" y="34547"/>
                  <a:pt x="63937" y="34547"/>
                  <a:pt x="63937" y="34547"/>
                </a:cubicBezTo>
                <a:cubicBezTo>
                  <a:pt x="63952" y="34547"/>
                  <a:pt x="63836" y="34663"/>
                  <a:pt x="63641" y="34855"/>
                </a:cubicBezTo>
                <a:cubicBezTo>
                  <a:pt x="63593" y="34903"/>
                  <a:pt x="63548" y="34955"/>
                  <a:pt x="63506" y="35007"/>
                </a:cubicBezTo>
                <a:cubicBezTo>
                  <a:pt x="63509" y="34997"/>
                  <a:pt x="63515" y="34984"/>
                  <a:pt x="63518" y="34974"/>
                </a:cubicBezTo>
                <a:lnTo>
                  <a:pt x="63518" y="34974"/>
                </a:lnTo>
                <a:cubicBezTo>
                  <a:pt x="63295" y="35191"/>
                  <a:pt x="63001" y="35479"/>
                  <a:pt x="62671" y="35802"/>
                </a:cubicBezTo>
                <a:cubicBezTo>
                  <a:pt x="62875" y="35479"/>
                  <a:pt x="63111" y="35149"/>
                  <a:pt x="63560" y="34858"/>
                </a:cubicBezTo>
                <a:cubicBezTo>
                  <a:pt x="63661" y="34606"/>
                  <a:pt x="63784" y="34337"/>
                  <a:pt x="63858" y="34195"/>
                </a:cubicBezTo>
                <a:cubicBezTo>
                  <a:pt x="64505" y="33927"/>
                  <a:pt x="65529" y="33167"/>
                  <a:pt x="65762" y="33154"/>
                </a:cubicBezTo>
                <a:cubicBezTo>
                  <a:pt x="66270" y="32617"/>
                  <a:pt x="66897" y="32006"/>
                  <a:pt x="67437" y="31405"/>
                </a:cubicBezTo>
                <a:cubicBezTo>
                  <a:pt x="67977" y="30800"/>
                  <a:pt x="68423" y="30202"/>
                  <a:pt x="68620" y="29753"/>
                </a:cubicBezTo>
                <a:cubicBezTo>
                  <a:pt x="68866" y="29407"/>
                  <a:pt x="69008" y="29449"/>
                  <a:pt x="69153" y="29365"/>
                </a:cubicBezTo>
                <a:lnTo>
                  <a:pt x="69153" y="29365"/>
                </a:lnTo>
                <a:cubicBezTo>
                  <a:pt x="69018" y="29569"/>
                  <a:pt x="68824" y="29785"/>
                  <a:pt x="68769" y="29915"/>
                </a:cubicBezTo>
                <a:cubicBezTo>
                  <a:pt x="68895" y="29743"/>
                  <a:pt x="69056" y="29536"/>
                  <a:pt x="69231" y="29320"/>
                </a:cubicBezTo>
                <a:lnTo>
                  <a:pt x="69499" y="28990"/>
                </a:lnTo>
                <a:cubicBezTo>
                  <a:pt x="69587" y="28880"/>
                  <a:pt x="69671" y="28764"/>
                  <a:pt x="69752" y="28657"/>
                </a:cubicBezTo>
                <a:cubicBezTo>
                  <a:pt x="69913" y="28437"/>
                  <a:pt x="70062" y="28230"/>
                  <a:pt x="70162" y="28059"/>
                </a:cubicBezTo>
                <a:cubicBezTo>
                  <a:pt x="70266" y="27888"/>
                  <a:pt x="70317" y="27752"/>
                  <a:pt x="70304" y="27677"/>
                </a:cubicBezTo>
                <a:cubicBezTo>
                  <a:pt x="70484" y="27485"/>
                  <a:pt x="70563" y="27424"/>
                  <a:pt x="70593" y="27424"/>
                </a:cubicBezTo>
                <a:cubicBezTo>
                  <a:pt x="70644" y="27424"/>
                  <a:pt x="70552" y="27600"/>
                  <a:pt x="70575" y="27600"/>
                </a:cubicBezTo>
                <a:cubicBezTo>
                  <a:pt x="70593" y="27600"/>
                  <a:pt x="70682" y="27491"/>
                  <a:pt x="70967" y="27099"/>
                </a:cubicBezTo>
                <a:lnTo>
                  <a:pt x="70967" y="27099"/>
                </a:lnTo>
                <a:lnTo>
                  <a:pt x="70903" y="27296"/>
                </a:lnTo>
                <a:cubicBezTo>
                  <a:pt x="70967" y="27231"/>
                  <a:pt x="71029" y="27167"/>
                  <a:pt x="71090" y="27102"/>
                </a:cubicBezTo>
                <a:cubicBezTo>
                  <a:pt x="71151" y="27037"/>
                  <a:pt x="71206" y="26973"/>
                  <a:pt x="71261" y="26905"/>
                </a:cubicBezTo>
                <a:cubicBezTo>
                  <a:pt x="71375" y="26775"/>
                  <a:pt x="71481" y="26643"/>
                  <a:pt x="71581" y="26510"/>
                </a:cubicBezTo>
                <a:cubicBezTo>
                  <a:pt x="71685" y="26381"/>
                  <a:pt x="71782" y="26248"/>
                  <a:pt x="71872" y="26119"/>
                </a:cubicBezTo>
                <a:cubicBezTo>
                  <a:pt x="71963" y="25987"/>
                  <a:pt x="72047" y="25851"/>
                  <a:pt x="72128" y="25718"/>
                </a:cubicBezTo>
                <a:cubicBezTo>
                  <a:pt x="72212" y="25586"/>
                  <a:pt x="72289" y="25453"/>
                  <a:pt x="72367" y="25321"/>
                </a:cubicBezTo>
                <a:lnTo>
                  <a:pt x="72480" y="25120"/>
                </a:lnTo>
                <a:lnTo>
                  <a:pt x="72587" y="24920"/>
                </a:lnTo>
                <a:cubicBezTo>
                  <a:pt x="72726" y="24651"/>
                  <a:pt x="72862" y="24380"/>
                  <a:pt x="72997" y="24112"/>
                </a:cubicBezTo>
                <a:cubicBezTo>
                  <a:pt x="73503" y="23079"/>
                  <a:pt x="74008" y="22024"/>
                  <a:pt x="74885" y="20838"/>
                </a:cubicBezTo>
                <a:lnTo>
                  <a:pt x="74885" y="20838"/>
                </a:lnTo>
                <a:cubicBezTo>
                  <a:pt x="74858" y="20872"/>
                  <a:pt x="74824" y="20901"/>
                  <a:pt x="74785" y="20921"/>
                </a:cubicBezTo>
                <a:cubicBezTo>
                  <a:pt x="75758" y="19395"/>
                  <a:pt x="76563" y="17714"/>
                  <a:pt x="77346" y="16036"/>
                </a:cubicBezTo>
                <a:lnTo>
                  <a:pt x="77931" y="14778"/>
                </a:lnTo>
                <a:cubicBezTo>
                  <a:pt x="78128" y="14361"/>
                  <a:pt x="78325" y="13954"/>
                  <a:pt x="78535" y="13553"/>
                </a:cubicBezTo>
                <a:cubicBezTo>
                  <a:pt x="78959" y="12751"/>
                  <a:pt x="79421" y="11981"/>
                  <a:pt x="79945" y="11277"/>
                </a:cubicBezTo>
                <a:cubicBezTo>
                  <a:pt x="80091" y="11073"/>
                  <a:pt x="80194" y="10908"/>
                  <a:pt x="80275" y="10772"/>
                </a:cubicBezTo>
                <a:cubicBezTo>
                  <a:pt x="80343" y="10656"/>
                  <a:pt x="80401" y="10536"/>
                  <a:pt x="80453" y="10414"/>
                </a:cubicBezTo>
                <a:cubicBezTo>
                  <a:pt x="80543" y="10200"/>
                  <a:pt x="80585" y="10016"/>
                  <a:pt x="80715" y="9735"/>
                </a:cubicBezTo>
                <a:lnTo>
                  <a:pt x="80989" y="9663"/>
                </a:lnTo>
                <a:lnTo>
                  <a:pt x="81203" y="9179"/>
                </a:lnTo>
                <a:lnTo>
                  <a:pt x="81429" y="8697"/>
                </a:lnTo>
                <a:cubicBezTo>
                  <a:pt x="81814" y="8060"/>
                  <a:pt x="82318" y="7636"/>
                  <a:pt x="82851" y="7200"/>
                </a:cubicBezTo>
                <a:cubicBezTo>
                  <a:pt x="82984" y="7090"/>
                  <a:pt x="83123" y="6983"/>
                  <a:pt x="83259" y="6867"/>
                </a:cubicBezTo>
                <a:cubicBezTo>
                  <a:pt x="83395" y="6751"/>
                  <a:pt x="83540" y="6634"/>
                  <a:pt x="83679" y="6502"/>
                </a:cubicBezTo>
                <a:cubicBezTo>
                  <a:pt x="83818" y="6369"/>
                  <a:pt x="83964" y="6240"/>
                  <a:pt x="84109" y="6091"/>
                </a:cubicBezTo>
                <a:cubicBezTo>
                  <a:pt x="84183" y="6017"/>
                  <a:pt x="84258" y="5942"/>
                  <a:pt x="84332" y="5862"/>
                </a:cubicBezTo>
                <a:lnTo>
                  <a:pt x="84558" y="5609"/>
                </a:lnTo>
                <a:lnTo>
                  <a:pt x="84558" y="5609"/>
                </a:lnTo>
                <a:cubicBezTo>
                  <a:pt x="84471" y="5626"/>
                  <a:pt x="84381" y="5642"/>
                  <a:pt x="84293" y="5664"/>
                </a:cubicBezTo>
                <a:cubicBezTo>
                  <a:pt x="84423" y="5561"/>
                  <a:pt x="84591" y="5425"/>
                  <a:pt x="84765" y="5276"/>
                </a:cubicBezTo>
                <a:lnTo>
                  <a:pt x="85037" y="5063"/>
                </a:lnTo>
                <a:lnTo>
                  <a:pt x="85170" y="4956"/>
                </a:lnTo>
                <a:lnTo>
                  <a:pt x="85305" y="4859"/>
                </a:lnTo>
                <a:cubicBezTo>
                  <a:pt x="85393" y="4798"/>
                  <a:pt x="85477" y="4740"/>
                  <a:pt x="85551" y="4688"/>
                </a:cubicBezTo>
                <a:cubicBezTo>
                  <a:pt x="85625" y="4636"/>
                  <a:pt x="85696" y="4597"/>
                  <a:pt x="85751" y="4565"/>
                </a:cubicBezTo>
                <a:cubicBezTo>
                  <a:pt x="85824" y="4527"/>
                  <a:pt x="85878" y="4505"/>
                  <a:pt x="85907" y="4505"/>
                </a:cubicBezTo>
                <a:cubicBezTo>
                  <a:pt x="85925" y="4505"/>
                  <a:pt x="85934" y="4513"/>
                  <a:pt x="85932" y="4530"/>
                </a:cubicBezTo>
                <a:cubicBezTo>
                  <a:pt x="85965" y="4478"/>
                  <a:pt x="86000" y="4429"/>
                  <a:pt x="86039" y="4384"/>
                </a:cubicBezTo>
                <a:cubicBezTo>
                  <a:pt x="86110" y="4310"/>
                  <a:pt x="86204" y="4255"/>
                  <a:pt x="86304" y="4226"/>
                </a:cubicBezTo>
                <a:lnTo>
                  <a:pt x="86372" y="4300"/>
                </a:lnTo>
                <a:cubicBezTo>
                  <a:pt x="86744" y="4028"/>
                  <a:pt x="87132" y="3776"/>
                  <a:pt x="87530" y="3547"/>
                </a:cubicBezTo>
                <a:cubicBezTo>
                  <a:pt x="87596" y="3612"/>
                  <a:pt x="87740" y="3654"/>
                  <a:pt x="88022" y="3654"/>
                </a:cubicBezTo>
                <a:cubicBezTo>
                  <a:pt x="88190" y="3654"/>
                  <a:pt x="88407" y="3639"/>
                  <a:pt x="88687" y="3605"/>
                </a:cubicBezTo>
                <a:lnTo>
                  <a:pt x="89360" y="3315"/>
                </a:lnTo>
                <a:lnTo>
                  <a:pt x="89360" y="3315"/>
                </a:lnTo>
                <a:lnTo>
                  <a:pt x="89220" y="2764"/>
                </a:lnTo>
                <a:lnTo>
                  <a:pt x="89851" y="2619"/>
                </a:lnTo>
                <a:cubicBezTo>
                  <a:pt x="89699" y="2554"/>
                  <a:pt x="89579" y="2435"/>
                  <a:pt x="89518" y="2283"/>
                </a:cubicBezTo>
                <a:cubicBezTo>
                  <a:pt x="89401" y="1953"/>
                  <a:pt x="89453" y="1568"/>
                  <a:pt x="89256" y="1280"/>
                </a:cubicBezTo>
                <a:cubicBezTo>
                  <a:pt x="89017" y="931"/>
                  <a:pt x="88525" y="889"/>
                  <a:pt x="88102" y="880"/>
                </a:cubicBezTo>
                <a:cubicBezTo>
                  <a:pt x="86689" y="850"/>
                  <a:pt x="85276" y="821"/>
                  <a:pt x="83867" y="799"/>
                </a:cubicBezTo>
                <a:lnTo>
                  <a:pt x="83915" y="770"/>
                </a:lnTo>
                <a:lnTo>
                  <a:pt x="83773" y="795"/>
                </a:lnTo>
                <a:cubicBezTo>
                  <a:pt x="83424" y="789"/>
                  <a:pt x="83075" y="786"/>
                  <a:pt x="82729" y="779"/>
                </a:cubicBezTo>
                <a:cubicBezTo>
                  <a:pt x="82774" y="750"/>
                  <a:pt x="82864" y="731"/>
                  <a:pt x="83023" y="721"/>
                </a:cubicBezTo>
                <a:cubicBezTo>
                  <a:pt x="82834" y="684"/>
                  <a:pt x="82701" y="673"/>
                  <a:pt x="82596" y="673"/>
                </a:cubicBezTo>
                <a:cubicBezTo>
                  <a:pt x="82417" y="673"/>
                  <a:pt x="82319" y="706"/>
                  <a:pt x="82166" y="706"/>
                </a:cubicBezTo>
                <a:cubicBezTo>
                  <a:pt x="82071" y="706"/>
                  <a:pt x="81953" y="693"/>
                  <a:pt x="81781" y="650"/>
                </a:cubicBezTo>
                <a:cubicBezTo>
                  <a:pt x="81713" y="627"/>
                  <a:pt x="81746" y="614"/>
                  <a:pt x="81807" y="605"/>
                </a:cubicBezTo>
                <a:lnTo>
                  <a:pt x="81807" y="605"/>
                </a:lnTo>
                <a:lnTo>
                  <a:pt x="81112" y="673"/>
                </a:lnTo>
                <a:cubicBezTo>
                  <a:pt x="81229" y="628"/>
                  <a:pt x="81062" y="524"/>
                  <a:pt x="81282" y="524"/>
                </a:cubicBezTo>
                <a:cubicBezTo>
                  <a:pt x="81318" y="524"/>
                  <a:pt x="81365" y="527"/>
                  <a:pt x="81426" y="534"/>
                </a:cubicBezTo>
                <a:cubicBezTo>
                  <a:pt x="81154" y="497"/>
                  <a:pt x="80904" y="484"/>
                  <a:pt x="80676" y="484"/>
                </a:cubicBezTo>
                <a:cubicBezTo>
                  <a:pt x="80121" y="484"/>
                  <a:pt x="79690" y="560"/>
                  <a:pt x="79357" y="560"/>
                </a:cubicBezTo>
                <a:cubicBezTo>
                  <a:pt x="79197" y="560"/>
                  <a:pt x="79060" y="543"/>
                  <a:pt x="78943" y="492"/>
                </a:cubicBezTo>
                <a:lnTo>
                  <a:pt x="79046" y="479"/>
                </a:lnTo>
                <a:lnTo>
                  <a:pt x="79046" y="479"/>
                </a:lnTo>
                <a:cubicBezTo>
                  <a:pt x="77831" y="521"/>
                  <a:pt x="78238" y="595"/>
                  <a:pt x="78138" y="705"/>
                </a:cubicBezTo>
                <a:lnTo>
                  <a:pt x="77262" y="695"/>
                </a:lnTo>
                <a:lnTo>
                  <a:pt x="76706" y="388"/>
                </a:lnTo>
                <a:lnTo>
                  <a:pt x="76534" y="572"/>
                </a:lnTo>
                <a:cubicBezTo>
                  <a:pt x="76356" y="563"/>
                  <a:pt x="76004" y="543"/>
                  <a:pt x="76069" y="469"/>
                </a:cubicBezTo>
                <a:lnTo>
                  <a:pt x="76069" y="469"/>
                </a:lnTo>
                <a:cubicBezTo>
                  <a:pt x="75403" y="592"/>
                  <a:pt x="76182" y="553"/>
                  <a:pt x="75794" y="673"/>
                </a:cubicBezTo>
                <a:cubicBezTo>
                  <a:pt x="74937" y="485"/>
                  <a:pt x="73421" y="718"/>
                  <a:pt x="73230" y="411"/>
                </a:cubicBezTo>
                <a:lnTo>
                  <a:pt x="73230" y="411"/>
                </a:lnTo>
                <a:cubicBezTo>
                  <a:pt x="72923" y="550"/>
                  <a:pt x="74051" y="537"/>
                  <a:pt x="73133" y="621"/>
                </a:cubicBezTo>
                <a:cubicBezTo>
                  <a:pt x="73047" y="512"/>
                  <a:pt x="72902" y="481"/>
                  <a:pt x="72716" y="481"/>
                </a:cubicBezTo>
                <a:cubicBezTo>
                  <a:pt x="72454" y="481"/>
                  <a:pt x="72113" y="544"/>
                  <a:pt x="71750" y="544"/>
                </a:cubicBezTo>
                <a:cubicBezTo>
                  <a:pt x="71598" y="544"/>
                  <a:pt x="71442" y="533"/>
                  <a:pt x="71287" y="501"/>
                </a:cubicBezTo>
                <a:cubicBezTo>
                  <a:pt x="71530" y="336"/>
                  <a:pt x="72273" y="437"/>
                  <a:pt x="71491" y="275"/>
                </a:cubicBezTo>
                <a:lnTo>
                  <a:pt x="71491" y="275"/>
                </a:lnTo>
                <a:cubicBezTo>
                  <a:pt x="71354" y="354"/>
                  <a:pt x="71170" y="381"/>
                  <a:pt x="70962" y="381"/>
                </a:cubicBezTo>
                <a:cubicBezTo>
                  <a:pt x="70491" y="381"/>
                  <a:pt x="69895" y="241"/>
                  <a:pt x="69435" y="241"/>
                </a:cubicBezTo>
                <a:cubicBezTo>
                  <a:pt x="69388" y="241"/>
                  <a:pt x="69343" y="243"/>
                  <a:pt x="69299" y="246"/>
                </a:cubicBezTo>
                <a:cubicBezTo>
                  <a:pt x="69281" y="360"/>
                  <a:pt x="68905" y="378"/>
                  <a:pt x="68393" y="378"/>
                </a:cubicBezTo>
                <a:cubicBezTo>
                  <a:pt x="68145" y="378"/>
                  <a:pt x="67865" y="374"/>
                  <a:pt x="67578" y="374"/>
                </a:cubicBezTo>
                <a:cubicBezTo>
                  <a:pt x="67299" y="374"/>
                  <a:pt x="67013" y="378"/>
                  <a:pt x="66745" y="395"/>
                </a:cubicBezTo>
                <a:cubicBezTo>
                  <a:pt x="66816" y="320"/>
                  <a:pt x="64653" y="259"/>
                  <a:pt x="63619" y="172"/>
                </a:cubicBezTo>
                <a:lnTo>
                  <a:pt x="63648" y="136"/>
                </a:lnTo>
                <a:lnTo>
                  <a:pt x="63648" y="136"/>
                </a:lnTo>
                <a:cubicBezTo>
                  <a:pt x="63447" y="362"/>
                  <a:pt x="62380" y="314"/>
                  <a:pt x="61605" y="359"/>
                </a:cubicBezTo>
                <a:cubicBezTo>
                  <a:pt x="61634" y="223"/>
                  <a:pt x="61773" y="168"/>
                  <a:pt x="62196" y="110"/>
                </a:cubicBezTo>
                <a:lnTo>
                  <a:pt x="61466" y="110"/>
                </a:lnTo>
                <a:cubicBezTo>
                  <a:pt x="61291" y="181"/>
                  <a:pt x="61065" y="220"/>
                  <a:pt x="60589" y="246"/>
                </a:cubicBezTo>
                <a:lnTo>
                  <a:pt x="60774" y="75"/>
                </a:lnTo>
                <a:lnTo>
                  <a:pt x="60774" y="75"/>
                </a:lnTo>
                <a:cubicBezTo>
                  <a:pt x="60027" y="79"/>
                  <a:pt x="59275" y="193"/>
                  <a:pt x="58400" y="193"/>
                </a:cubicBezTo>
                <a:cubicBezTo>
                  <a:pt x="58135" y="193"/>
                  <a:pt x="57858" y="182"/>
                  <a:pt x="57567" y="155"/>
                </a:cubicBezTo>
                <a:lnTo>
                  <a:pt x="57567" y="155"/>
                </a:lnTo>
                <a:cubicBezTo>
                  <a:pt x="57518" y="265"/>
                  <a:pt x="57990" y="430"/>
                  <a:pt x="57890" y="556"/>
                </a:cubicBezTo>
                <a:lnTo>
                  <a:pt x="57211" y="556"/>
                </a:lnTo>
                <a:cubicBezTo>
                  <a:pt x="57234" y="505"/>
                  <a:pt x="57308" y="456"/>
                  <a:pt x="57486" y="437"/>
                </a:cubicBezTo>
                <a:lnTo>
                  <a:pt x="57486" y="437"/>
                </a:lnTo>
                <a:cubicBezTo>
                  <a:pt x="57398" y="444"/>
                  <a:pt x="57201" y="483"/>
                  <a:pt x="57010" y="483"/>
                </a:cubicBezTo>
                <a:cubicBezTo>
                  <a:pt x="56956" y="483"/>
                  <a:pt x="56903" y="480"/>
                  <a:pt x="56852" y="472"/>
                </a:cubicBezTo>
                <a:lnTo>
                  <a:pt x="57382" y="327"/>
                </a:lnTo>
                <a:cubicBezTo>
                  <a:pt x="57296" y="317"/>
                  <a:pt x="57230" y="313"/>
                  <a:pt x="57176" y="313"/>
                </a:cubicBezTo>
                <a:cubicBezTo>
                  <a:pt x="56887" y="313"/>
                  <a:pt x="57003" y="434"/>
                  <a:pt x="56673" y="434"/>
                </a:cubicBezTo>
                <a:cubicBezTo>
                  <a:pt x="56659" y="434"/>
                  <a:pt x="56644" y="434"/>
                  <a:pt x="56629" y="433"/>
                </a:cubicBezTo>
                <a:cubicBezTo>
                  <a:pt x="56636" y="314"/>
                  <a:pt x="56290" y="346"/>
                  <a:pt x="56354" y="249"/>
                </a:cubicBezTo>
                <a:cubicBezTo>
                  <a:pt x="56365" y="248"/>
                  <a:pt x="56378" y="247"/>
                  <a:pt x="56391" y="247"/>
                </a:cubicBezTo>
                <a:cubicBezTo>
                  <a:pt x="56482" y="247"/>
                  <a:pt x="56627" y="271"/>
                  <a:pt x="56760" y="271"/>
                </a:cubicBezTo>
                <a:cubicBezTo>
                  <a:pt x="56820" y="271"/>
                  <a:pt x="56877" y="266"/>
                  <a:pt x="56926" y="252"/>
                </a:cubicBezTo>
                <a:cubicBezTo>
                  <a:pt x="56416" y="230"/>
                  <a:pt x="55792" y="159"/>
                  <a:pt x="55588" y="65"/>
                </a:cubicBezTo>
                <a:lnTo>
                  <a:pt x="55588" y="65"/>
                </a:lnTo>
                <a:cubicBezTo>
                  <a:pt x="55633" y="136"/>
                  <a:pt x="55588" y="230"/>
                  <a:pt x="55213" y="246"/>
                </a:cubicBezTo>
                <a:cubicBezTo>
                  <a:pt x="55184" y="246"/>
                  <a:pt x="55156" y="246"/>
                  <a:pt x="55129" y="246"/>
                </a:cubicBezTo>
                <a:cubicBezTo>
                  <a:pt x="54277" y="246"/>
                  <a:pt x="54863" y="98"/>
                  <a:pt x="54311" y="36"/>
                </a:cubicBezTo>
                <a:lnTo>
                  <a:pt x="54311" y="36"/>
                </a:lnTo>
                <a:cubicBezTo>
                  <a:pt x="54075" y="123"/>
                  <a:pt x="53454" y="36"/>
                  <a:pt x="53441" y="220"/>
                </a:cubicBezTo>
                <a:cubicBezTo>
                  <a:pt x="53157" y="220"/>
                  <a:pt x="53102" y="133"/>
                  <a:pt x="52992" y="84"/>
                </a:cubicBezTo>
                <a:cubicBezTo>
                  <a:pt x="52491" y="165"/>
                  <a:pt x="50642" y="117"/>
                  <a:pt x="51211" y="307"/>
                </a:cubicBezTo>
                <a:lnTo>
                  <a:pt x="51340" y="320"/>
                </a:lnTo>
                <a:cubicBezTo>
                  <a:pt x="51314" y="323"/>
                  <a:pt x="51288" y="323"/>
                  <a:pt x="51259" y="330"/>
                </a:cubicBezTo>
                <a:cubicBezTo>
                  <a:pt x="50820" y="380"/>
                  <a:pt x="50372" y="397"/>
                  <a:pt x="49920" y="397"/>
                </a:cubicBezTo>
                <a:cubicBezTo>
                  <a:pt x="48927" y="397"/>
                  <a:pt x="47914" y="314"/>
                  <a:pt x="46936" y="314"/>
                </a:cubicBezTo>
                <a:cubicBezTo>
                  <a:pt x="46687" y="314"/>
                  <a:pt x="46440" y="320"/>
                  <a:pt x="46196" y="333"/>
                </a:cubicBezTo>
                <a:lnTo>
                  <a:pt x="46196" y="272"/>
                </a:lnTo>
                <a:cubicBezTo>
                  <a:pt x="45220" y="349"/>
                  <a:pt x="44024" y="330"/>
                  <a:pt x="43329" y="469"/>
                </a:cubicBezTo>
                <a:cubicBezTo>
                  <a:pt x="43038" y="469"/>
                  <a:pt x="42643" y="362"/>
                  <a:pt x="42766" y="288"/>
                </a:cubicBezTo>
                <a:lnTo>
                  <a:pt x="42766" y="288"/>
                </a:lnTo>
                <a:cubicBezTo>
                  <a:pt x="42283" y="323"/>
                  <a:pt x="42079" y="364"/>
                  <a:pt x="41702" y="364"/>
                </a:cubicBezTo>
                <a:cubicBezTo>
                  <a:pt x="41497" y="364"/>
                  <a:pt x="41240" y="352"/>
                  <a:pt x="40859" y="320"/>
                </a:cubicBezTo>
                <a:cubicBezTo>
                  <a:pt x="41372" y="243"/>
                  <a:pt x="41060" y="229"/>
                  <a:pt x="41142" y="229"/>
                </a:cubicBezTo>
                <a:cubicBezTo>
                  <a:pt x="41179" y="229"/>
                  <a:pt x="41300" y="232"/>
                  <a:pt x="41625" y="233"/>
                </a:cubicBezTo>
                <a:cubicBezTo>
                  <a:pt x="41084" y="211"/>
                  <a:pt x="40776" y="172"/>
                  <a:pt x="40429" y="172"/>
                </a:cubicBezTo>
                <a:cubicBezTo>
                  <a:pt x="40154" y="172"/>
                  <a:pt x="39854" y="196"/>
                  <a:pt x="39394" y="275"/>
                </a:cubicBezTo>
                <a:cubicBezTo>
                  <a:pt x="39641" y="162"/>
                  <a:pt x="39185" y="114"/>
                  <a:pt x="38731" y="114"/>
                </a:cubicBezTo>
                <a:cubicBezTo>
                  <a:pt x="38536" y="114"/>
                  <a:pt x="38340" y="123"/>
                  <a:pt x="38201" y="139"/>
                </a:cubicBezTo>
                <a:lnTo>
                  <a:pt x="38883" y="243"/>
                </a:lnTo>
                <a:cubicBezTo>
                  <a:pt x="38602" y="258"/>
                  <a:pt x="38340" y="264"/>
                  <a:pt x="38084" y="264"/>
                </a:cubicBezTo>
                <a:cubicBezTo>
                  <a:pt x="37870" y="264"/>
                  <a:pt x="37661" y="260"/>
                  <a:pt x="37451" y="256"/>
                </a:cubicBezTo>
                <a:lnTo>
                  <a:pt x="37697" y="45"/>
                </a:lnTo>
                <a:cubicBezTo>
                  <a:pt x="37412" y="13"/>
                  <a:pt x="37135" y="0"/>
                  <a:pt x="36865" y="0"/>
                </a:cubicBezTo>
                <a:close/>
              </a:path>
            </a:pathLst>
          </a:custGeom>
          <a:solidFill>
            <a:srgbClr val="FF505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4" name="Google Shape;344;p14"/>
          <p:cNvGrpSpPr/>
          <p:nvPr/>
        </p:nvGrpSpPr>
        <p:grpSpPr>
          <a:xfrm flipH="1">
            <a:off x="-881040" y="-663712"/>
            <a:ext cx="2721981" cy="2145537"/>
            <a:chOff x="1025550" y="238100"/>
            <a:chExt cx="1159375" cy="913850"/>
          </a:xfrm>
        </p:grpSpPr>
        <p:sp>
          <p:nvSpPr>
            <p:cNvPr id="345" name="Google Shape;345;p14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4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4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4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4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0" name="Google Shape;350;p14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TITLE_ONLY_1_1_1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2" name="Google Shape;352;p15"/>
          <p:cNvGrpSpPr/>
          <p:nvPr/>
        </p:nvGrpSpPr>
        <p:grpSpPr>
          <a:xfrm>
            <a:off x="6419711" y="381561"/>
            <a:ext cx="3763195" cy="1471601"/>
            <a:chOff x="3468250" y="1882875"/>
            <a:chExt cx="992875" cy="388275"/>
          </a:xfrm>
        </p:grpSpPr>
        <p:sp>
          <p:nvSpPr>
            <p:cNvPr id="353" name="Google Shape;353;p15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5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5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5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5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5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5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5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5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5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5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5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0" name="Google Shape;370;p15"/>
          <p:cNvSpPr/>
          <p:nvPr/>
        </p:nvSpPr>
        <p:spPr>
          <a:xfrm>
            <a:off x="-272433" y="551191"/>
            <a:ext cx="2165799" cy="2024655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15"/>
          <p:cNvSpPr/>
          <p:nvPr/>
        </p:nvSpPr>
        <p:spPr>
          <a:xfrm>
            <a:off x="-952501" y="1216925"/>
            <a:ext cx="4037066" cy="3100977"/>
          </a:xfrm>
          <a:custGeom>
            <a:rect b="b" l="l" r="r" t="t"/>
            <a:pathLst>
              <a:path extrusionOk="0" h="22051" w="62214">
                <a:moveTo>
                  <a:pt x="61806" y="15128"/>
                </a:moveTo>
                <a:cubicBezTo>
                  <a:pt x="61816" y="15192"/>
                  <a:pt x="61823" y="15256"/>
                  <a:pt x="61830" y="15323"/>
                </a:cubicBezTo>
                <a:cubicBezTo>
                  <a:pt x="61823" y="15343"/>
                  <a:pt x="61816" y="15360"/>
                  <a:pt x="61806" y="15380"/>
                </a:cubicBezTo>
                <a:lnTo>
                  <a:pt x="61806" y="15128"/>
                </a:lnTo>
                <a:close/>
                <a:moveTo>
                  <a:pt x="35061" y="21569"/>
                </a:moveTo>
                <a:lnTo>
                  <a:pt x="35061" y="21569"/>
                </a:lnTo>
                <a:cubicBezTo>
                  <a:pt x="35041" y="21596"/>
                  <a:pt x="35018" y="21623"/>
                  <a:pt x="34984" y="21637"/>
                </a:cubicBezTo>
                <a:cubicBezTo>
                  <a:pt x="34940" y="21641"/>
                  <a:pt x="34903" y="21643"/>
                  <a:pt x="34871" y="21643"/>
                </a:cubicBezTo>
                <a:cubicBezTo>
                  <a:pt x="34764" y="21643"/>
                  <a:pt x="34719" y="21620"/>
                  <a:pt x="34701" y="21600"/>
                </a:cubicBezTo>
                <a:cubicBezTo>
                  <a:pt x="34792" y="21600"/>
                  <a:pt x="34896" y="21596"/>
                  <a:pt x="35038" y="21586"/>
                </a:cubicBezTo>
                <a:cubicBezTo>
                  <a:pt x="35045" y="21579"/>
                  <a:pt x="35055" y="21573"/>
                  <a:pt x="35061" y="21569"/>
                </a:cubicBezTo>
                <a:close/>
                <a:moveTo>
                  <a:pt x="38046" y="1"/>
                </a:moveTo>
                <a:lnTo>
                  <a:pt x="38046" y="1"/>
                </a:lnTo>
                <a:cubicBezTo>
                  <a:pt x="37861" y="27"/>
                  <a:pt x="37676" y="41"/>
                  <a:pt x="37491" y="41"/>
                </a:cubicBezTo>
                <a:lnTo>
                  <a:pt x="37690" y="155"/>
                </a:lnTo>
                <a:cubicBezTo>
                  <a:pt x="37484" y="138"/>
                  <a:pt x="37309" y="142"/>
                  <a:pt x="37313" y="91"/>
                </a:cubicBezTo>
                <a:lnTo>
                  <a:pt x="37313" y="91"/>
                </a:lnTo>
                <a:cubicBezTo>
                  <a:pt x="37101" y="176"/>
                  <a:pt x="37474" y="287"/>
                  <a:pt x="37054" y="404"/>
                </a:cubicBezTo>
                <a:cubicBezTo>
                  <a:pt x="37000" y="393"/>
                  <a:pt x="36936" y="390"/>
                  <a:pt x="36866" y="390"/>
                </a:cubicBezTo>
                <a:cubicBezTo>
                  <a:pt x="36721" y="390"/>
                  <a:pt x="36552" y="406"/>
                  <a:pt x="36410" y="406"/>
                </a:cubicBezTo>
                <a:cubicBezTo>
                  <a:pt x="36271" y="406"/>
                  <a:pt x="36159" y="390"/>
                  <a:pt x="36121" y="327"/>
                </a:cubicBezTo>
                <a:lnTo>
                  <a:pt x="36121" y="327"/>
                </a:lnTo>
                <a:cubicBezTo>
                  <a:pt x="36196" y="330"/>
                  <a:pt x="36257" y="332"/>
                  <a:pt x="36307" y="332"/>
                </a:cubicBezTo>
                <a:cubicBezTo>
                  <a:pt x="36774" y="332"/>
                  <a:pt x="36236" y="200"/>
                  <a:pt x="36583" y="145"/>
                </a:cubicBezTo>
                <a:lnTo>
                  <a:pt x="36583" y="145"/>
                </a:lnTo>
                <a:cubicBezTo>
                  <a:pt x="36544" y="146"/>
                  <a:pt x="36506" y="147"/>
                  <a:pt x="36467" y="147"/>
                </a:cubicBezTo>
                <a:cubicBezTo>
                  <a:pt x="36390" y="147"/>
                  <a:pt x="36312" y="144"/>
                  <a:pt x="36236" y="135"/>
                </a:cubicBezTo>
                <a:cubicBezTo>
                  <a:pt x="36206" y="118"/>
                  <a:pt x="36266" y="101"/>
                  <a:pt x="36320" y="95"/>
                </a:cubicBezTo>
                <a:cubicBezTo>
                  <a:pt x="36180" y="73"/>
                  <a:pt x="36077" y="64"/>
                  <a:pt x="35997" y="64"/>
                </a:cubicBezTo>
                <a:cubicBezTo>
                  <a:pt x="35607" y="64"/>
                  <a:pt x="35797" y="282"/>
                  <a:pt x="35082" y="293"/>
                </a:cubicBezTo>
                <a:cubicBezTo>
                  <a:pt x="35179" y="214"/>
                  <a:pt x="34953" y="144"/>
                  <a:pt x="34803" y="144"/>
                </a:cubicBezTo>
                <a:cubicBezTo>
                  <a:pt x="34782" y="144"/>
                  <a:pt x="34762" y="146"/>
                  <a:pt x="34745" y="149"/>
                </a:cubicBezTo>
                <a:cubicBezTo>
                  <a:pt x="34749" y="149"/>
                  <a:pt x="34753" y="149"/>
                  <a:pt x="34756" y="149"/>
                </a:cubicBezTo>
                <a:cubicBezTo>
                  <a:pt x="35084" y="149"/>
                  <a:pt x="34906" y="297"/>
                  <a:pt x="34594" y="371"/>
                </a:cubicBezTo>
                <a:cubicBezTo>
                  <a:pt x="34485" y="359"/>
                  <a:pt x="34396" y="354"/>
                  <a:pt x="34321" y="354"/>
                </a:cubicBezTo>
                <a:cubicBezTo>
                  <a:pt x="34019" y="354"/>
                  <a:pt x="33941" y="431"/>
                  <a:pt x="33720" y="431"/>
                </a:cubicBezTo>
                <a:cubicBezTo>
                  <a:pt x="33716" y="431"/>
                  <a:pt x="33712" y="431"/>
                  <a:pt x="33709" y="431"/>
                </a:cubicBezTo>
                <a:lnTo>
                  <a:pt x="33709" y="431"/>
                </a:lnTo>
                <a:lnTo>
                  <a:pt x="34038" y="458"/>
                </a:lnTo>
                <a:cubicBezTo>
                  <a:pt x="33927" y="549"/>
                  <a:pt x="33651" y="542"/>
                  <a:pt x="33268" y="579"/>
                </a:cubicBezTo>
                <a:cubicBezTo>
                  <a:pt x="33258" y="556"/>
                  <a:pt x="33284" y="546"/>
                  <a:pt x="33325" y="536"/>
                </a:cubicBezTo>
                <a:lnTo>
                  <a:pt x="33325" y="536"/>
                </a:lnTo>
                <a:cubicBezTo>
                  <a:pt x="33280" y="542"/>
                  <a:pt x="33233" y="545"/>
                  <a:pt x="33186" y="545"/>
                </a:cubicBezTo>
                <a:cubicBezTo>
                  <a:pt x="32896" y="545"/>
                  <a:pt x="32569" y="441"/>
                  <a:pt x="32218" y="441"/>
                </a:cubicBezTo>
                <a:cubicBezTo>
                  <a:pt x="32122" y="441"/>
                  <a:pt x="32024" y="448"/>
                  <a:pt x="31925" y="468"/>
                </a:cubicBezTo>
                <a:cubicBezTo>
                  <a:pt x="31649" y="411"/>
                  <a:pt x="31898" y="300"/>
                  <a:pt x="31656" y="263"/>
                </a:cubicBezTo>
                <a:lnTo>
                  <a:pt x="31656" y="263"/>
                </a:lnTo>
                <a:cubicBezTo>
                  <a:pt x="31506" y="292"/>
                  <a:pt x="31388" y="302"/>
                  <a:pt x="31286" y="302"/>
                </a:cubicBezTo>
                <a:cubicBezTo>
                  <a:pt x="31024" y="302"/>
                  <a:pt x="30870" y="234"/>
                  <a:pt x="30585" y="234"/>
                </a:cubicBezTo>
                <a:cubicBezTo>
                  <a:pt x="30488" y="234"/>
                  <a:pt x="30376" y="242"/>
                  <a:pt x="30239" y="263"/>
                </a:cubicBezTo>
                <a:cubicBezTo>
                  <a:pt x="30441" y="381"/>
                  <a:pt x="30474" y="351"/>
                  <a:pt x="29986" y="478"/>
                </a:cubicBezTo>
                <a:lnTo>
                  <a:pt x="31134" y="371"/>
                </a:lnTo>
                <a:lnTo>
                  <a:pt x="30397" y="559"/>
                </a:lnTo>
                <a:cubicBezTo>
                  <a:pt x="30713" y="556"/>
                  <a:pt x="31060" y="483"/>
                  <a:pt x="31277" y="483"/>
                </a:cubicBezTo>
                <a:cubicBezTo>
                  <a:pt x="31298" y="483"/>
                  <a:pt x="31318" y="484"/>
                  <a:pt x="31336" y="485"/>
                </a:cubicBezTo>
                <a:cubicBezTo>
                  <a:pt x="30986" y="593"/>
                  <a:pt x="31020" y="559"/>
                  <a:pt x="31188" y="657"/>
                </a:cubicBezTo>
                <a:cubicBezTo>
                  <a:pt x="31076" y="616"/>
                  <a:pt x="30965" y="602"/>
                  <a:pt x="30853" y="602"/>
                </a:cubicBezTo>
                <a:cubicBezTo>
                  <a:pt x="30569" y="602"/>
                  <a:pt x="30280" y="696"/>
                  <a:pt x="29967" y="696"/>
                </a:cubicBezTo>
                <a:cubicBezTo>
                  <a:pt x="29880" y="696"/>
                  <a:pt x="29791" y="689"/>
                  <a:pt x="29700" y="670"/>
                </a:cubicBezTo>
                <a:lnTo>
                  <a:pt x="29714" y="371"/>
                </a:lnTo>
                <a:cubicBezTo>
                  <a:pt x="29576" y="351"/>
                  <a:pt x="29444" y="343"/>
                  <a:pt x="29313" y="343"/>
                </a:cubicBezTo>
                <a:cubicBezTo>
                  <a:pt x="28733" y="343"/>
                  <a:pt x="28198" y="503"/>
                  <a:pt x="27455" y="503"/>
                </a:cubicBezTo>
                <a:cubicBezTo>
                  <a:pt x="27366" y="503"/>
                  <a:pt x="27275" y="500"/>
                  <a:pt x="27180" y="495"/>
                </a:cubicBezTo>
                <a:lnTo>
                  <a:pt x="27180" y="495"/>
                </a:lnTo>
                <a:lnTo>
                  <a:pt x="27523" y="542"/>
                </a:lnTo>
                <a:cubicBezTo>
                  <a:pt x="27455" y="600"/>
                  <a:pt x="27302" y="610"/>
                  <a:pt x="27122" y="610"/>
                </a:cubicBezTo>
                <a:cubicBezTo>
                  <a:pt x="27034" y="610"/>
                  <a:pt x="26940" y="607"/>
                  <a:pt x="26847" y="607"/>
                </a:cubicBezTo>
                <a:cubicBezTo>
                  <a:pt x="26731" y="607"/>
                  <a:pt x="26617" y="611"/>
                  <a:pt x="26517" y="626"/>
                </a:cubicBezTo>
                <a:cubicBezTo>
                  <a:pt x="26547" y="526"/>
                  <a:pt x="26332" y="495"/>
                  <a:pt x="26180" y="435"/>
                </a:cubicBezTo>
                <a:lnTo>
                  <a:pt x="26180" y="435"/>
                </a:lnTo>
                <a:cubicBezTo>
                  <a:pt x="26200" y="509"/>
                  <a:pt x="25399" y="441"/>
                  <a:pt x="25302" y="643"/>
                </a:cubicBezTo>
                <a:lnTo>
                  <a:pt x="24824" y="522"/>
                </a:lnTo>
                <a:cubicBezTo>
                  <a:pt x="24779" y="520"/>
                  <a:pt x="24736" y="519"/>
                  <a:pt x="24696" y="519"/>
                </a:cubicBezTo>
                <a:cubicBezTo>
                  <a:pt x="23964" y="519"/>
                  <a:pt x="23806" y="809"/>
                  <a:pt x="23069" y="809"/>
                </a:cubicBezTo>
                <a:cubicBezTo>
                  <a:pt x="23050" y="809"/>
                  <a:pt x="23030" y="809"/>
                  <a:pt x="23010" y="808"/>
                </a:cubicBezTo>
                <a:cubicBezTo>
                  <a:pt x="23259" y="694"/>
                  <a:pt x="22879" y="630"/>
                  <a:pt x="23434" y="542"/>
                </a:cubicBezTo>
                <a:lnTo>
                  <a:pt x="23434" y="542"/>
                </a:lnTo>
                <a:cubicBezTo>
                  <a:pt x="23158" y="546"/>
                  <a:pt x="22909" y="532"/>
                  <a:pt x="22906" y="603"/>
                </a:cubicBezTo>
                <a:cubicBezTo>
                  <a:pt x="22884" y="595"/>
                  <a:pt x="22855" y="592"/>
                  <a:pt x="22820" y="592"/>
                </a:cubicBezTo>
                <a:cubicBezTo>
                  <a:pt x="22638" y="592"/>
                  <a:pt x="22298" y="683"/>
                  <a:pt x="22052" y="683"/>
                </a:cubicBezTo>
                <a:cubicBezTo>
                  <a:pt x="21986" y="683"/>
                  <a:pt x="21927" y="677"/>
                  <a:pt x="21879" y="660"/>
                </a:cubicBezTo>
                <a:cubicBezTo>
                  <a:pt x="21765" y="707"/>
                  <a:pt x="21728" y="812"/>
                  <a:pt x="21418" y="812"/>
                </a:cubicBezTo>
                <a:cubicBezTo>
                  <a:pt x="21401" y="805"/>
                  <a:pt x="21398" y="785"/>
                  <a:pt x="21408" y="775"/>
                </a:cubicBezTo>
                <a:lnTo>
                  <a:pt x="21408" y="775"/>
                </a:lnTo>
                <a:cubicBezTo>
                  <a:pt x="21341" y="815"/>
                  <a:pt x="20957" y="845"/>
                  <a:pt x="21206" y="943"/>
                </a:cubicBezTo>
                <a:cubicBezTo>
                  <a:pt x="20922" y="845"/>
                  <a:pt x="20567" y="819"/>
                  <a:pt x="20190" y="819"/>
                </a:cubicBezTo>
                <a:cubicBezTo>
                  <a:pt x="19761" y="819"/>
                  <a:pt x="19306" y="853"/>
                  <a:pt x="18899" y="853"/>
                </a:cubicBezTo>
                <a:cubicBezTo>
                  <a:pt x="18580" y="853"/>
                  <a:pt x="18291" y="832"/>
                  <a:pt x="18070" y="758"/>
                </a:cubicBezTo>
                <a:cubicBezTo>
                  <a:pt x="17464" y="801"/>
                  <a:pt x="16737" y="849"/>
                  <a:pt x="16185" y="865"/>
                </a:cubicBezTo>
                <a:cubicBezTo>
                  <a:pt x="16217" y="839"/>
                  <a:pt x="16193" y="820"/>
                  <a:pt x="16257" y="820"/>
                </a:cubicBezTo>
                <a:cubicBezTo>
                  <a:pt x="16267" y="820"/>
                  <a:pt x="16279" y="821"/>
                  <a:pt x="16293" y="822"/>
                </a:cubicBezTo>
                <a:cubicBezTo>
                  <a:pt x="16220" y="814"/>
                  <a:pt x="16158" y="811"/>
                  <a:pt x="16103" y="811"/>
                </a:cubicBezTo>
                <a:cubicBezTo>
                  <a:pt x="15640" y="811"/>
                  <a:pt x="15719" y="1044"/>
                  <a:pt x="15205" y="1044"/>
                </a:cubicBezTo>
                <a:cubicBezTo>
                  <a:pt x="15137" y="1044"/>
                  <a:pt x="15058" y="1040"/>
                  <a:pt x="14967" y="1030"/>
                </a:cubicBezTo>
                <a:cubicBezTo>
                  <a:pt x="14522" y="879"/>
                  <a:pt x="15421" y="936"/>
                  <a:pt x="15145" y="879"/>
                </a:cubicBezTo>
                <a:cubicBezTo>
                  <a:pt x="15105" y="774"/>
                  <a:pt x="14984" y="743"/>
                  <a:pt x="14819" y="743"/>
                </a:cubicBezTo>
                <a:cubicBezTo>
                  <a:pt x="14571" y="743"/>
                  <a:pt x="14223" y="814"/>
                  <a:pt x="13900" y="814"/>
                </a:cubicBezTo>
                <a:cubicBezTo>
                  <a:pt x="13767" y="814"/>
                  <a:pt x="13638" y="802"/>
                  <a:pt x="13523" y="768"/>
                </a:cubicBezTo>
                <a:lnTo>
                  <a:pt x="13661" y="744"/>
                </a:lnTo>
                <a:cubicBezTo>
                  <a:pt x="13589" y="728"/>
                  <a:pt x="13512" y="722"/>
                  <a:pt x="13430" y="722"/>
                </a:cubicBezTo>
                <a:cubicBezTo>
                  <a:pt x="13008" y="722"/>
                  <a:pt x="12463" y="899"/>
                  <a:pt x="11857" y="899"/>
                </a:cubicBezTo>
                <a:cubicBezTo>
                  <a:pt x="11857" y="899"/>
                  <a:pt x="11891" y="869"/>
                  <a:pt x="11860" y="849"/>
                </a:cubicBezTo>
                <a:lnTo>
                  <a:pt x="11860" y="849"/>
                </a:lnTo>
                <a:cubicBezTo>
                  <a:pt x="11369" y="1030"/>
                  <a:pt x="10430" y="1111"/>
                  <a:pt x="9737" y="1178"/>
                </a:cubicBezTo>
                <a:cubicBezTo>
                  <a:pt x="9949" y="1044"/>
                  <a:pt x="10050" y="1101"/>
                  <a:pt x="9915" y="973"/>
                </a:cubicBezTo>
                <a:lnTo>
                  <a:pt x="9915" y="973"/>
                </a:lnTo>
                <a:cubicBezTo>
                  <a:pt x="9602" y="1000"/>
                  <a:pt x="10013" y="1182"/>
                  <a:pt x="9390" y="1236"/>
                </a:cubicBezTo>
                <a:cubicBezTo>
                  <a:pt x="9185" y="1172"/>
                  <a:pt x="8734" y="1121"/>
                  <a:pt x="8670" y="983"/>
                </a:cubicBezTo>
                <a:lnTo>
                  <a:pt x="9259" y="960"/>
                </a:lnTo>
                <a:cubicBezTo>
                  <a:pt x="9165" y="907"/>
                  <a:pt x="9057" y="889"/>
                  <a:pt x="8943" y="889"/>
                </a:cubicBezTo>
                <a:cubicBezTo>
                  <a:pt x="8708" y="889"/>
                  <a:pt x="8449" y="965"/>
                  <a:pt x="8241" y="965"/>
                </a:cubicBezTo>
                <a:cubicBezTo>
                  <a:pt x="8222" y="965"/>
                  <a:pt x="8203" y="964"/>
                  <a:pt x="8185" y="963"/>
                </a:cubicBezTo>
                <a:lnTo>
                  <a:pt x="8222" y="882"/>
                </a:lnTo>
                <a:lnTo>
                  <a:pt x="8222" y="882"/>
                </a:lnTo>
                <a:cubicBezTo>
                  <a:pt x="7324" y="936"/>
                  <a:pt x="7314" y="1135"/>
                  <a:pt x="6345" y="1148"/>
                </a:cubicBezTo>
                <a:lnTo>
                  <a:pt x="6449" y="1202"/>
                </a:lnTo>
                <a:cubicBezTo>
                  <a:pt x="6304" y="1260"/>
                  <a:pt x="6205" y="1279"/>
                  <a:pt x="6127" y="1279"/>
                </a:cubicBezTo>
                <a:cubicBezTo>
                  <a:pt x="5985" y="1279"/>
                  <a:pt x="5910" y="1217"/>
                  <a:pt x="5752" y="1217"/>
                </a:cubicBezTo>
                <a:cubicBezTo>
                  <a:pt x="5682" y="1217"/>
                  <a:pt x="5594" y="1230"/>
                  <a:pt x="5476" y="1266"/>
                </a:cubicBezTo>
                <a:lnTo>
                  <a:pt x="5311" y="1071"/>
                </a:lnTo>
                <a:cubicBezTo>
                  <a:pt x="4961" y="1131"/>
                  <a:pt x="4090" y="1300"/>
                  <a:pt x="3467" y="1353"/>
                </a:cubicBezTo>
                <a:cubicBezTo>
                  <a:pt x="3817" y="1195"/>
                  <a:pt x="4547" y="1101"/>
                  <a:pt x="5002" y="1000"/>
                </a:cubicBezTo>
                <a:lnTo>
                  <a:pt x="5002" y="1000"/>
                </a:lnTo>
                <a:cubicBezTo>
                  <a:pt x="4655" y="1007"/>
                  <a:pt x="3824" y="1047"/>
                  <a:pt x="3646" y="1151"/>
                </a:cubicBezTo>
                <a:cubicBezTo>
                  <a:pt x="3757" y="1132"/>
                  <a:pt x="3893" y="1094"/>
                  <a:pt x="4013" y="1094"/>
                </a:cubicBezTo>
                <a:cubicBezTo>
                  <a:pt x="4042" y="1094"/>
                  <a:pt x="4070" y="1096"/>
                  <a:pt x="4096" y="1101"/>
                </a:cubicBezTo>
                <a:cubicBezTo>
                  <a:pt x="3676" y="1269"/>
                  <a:pt x="3121" y="1360"/>
                  <a:pt x="2431" y="1377"/>
                </a:cubicBezTo>
                <a:cubicBezTo>
                  <a:pt x="2471" y="1239"/>
                  <a:pt x="2249" y="1192"/>
                  <a:pt x="1926" y="1178"/>
                </a:cubicBezTo>
                <a:cubicBezTo>
                  <a:pt x="1848" y="1175"/>
                  <a:pt x="1758" y="1175"/>
                  <a:pt x="1670" y="1175"/>
                </a:cubicBezTo>
                <a:lnTo>
                  <a:pt x="1283" y="1175"/>
                </a:lnTo>
                <a:cubicBezTo>
                  <a:pt x="1081" y="1177"/>
                  <a:pt x="873" y="1180"/>
                  <a:pt x="667" y="1180"/>
                </a:cubicBezTo>
                <a:cubicBezTo>
                  <a:pt x="581" y="1180"/>
                  <a:pt x="496" y="1179"/>
                  <a:pt x="411" y="1178"/>
                </a:cubicBezTo>
                <a:cubicBezTo>
                  <a:pt x="391" y="1599"/>
                  <a:pt x="354" y="1973"/>
                  <a:pt x="270" y="2201"/>
                </a:cubicBezTo>
                <a:lnTo>
                  <a:pt x="280" y="2387"/>
                </a:lnTo>
                <a:lnTo>
                  <a:pt x="290" y="2501"/>
                </a:lnTo>
                <a:cubicBezTo>
                  <a:pt x="297" y="2575"/>
                  <a:pt x="304" y="2652"/>
                  <a:pt x="307" y="2730"/>
                </a:cubicBezTo>
                <a:cubicBezTo>
                  <a:pt x="314" y="2881"/>
                  <a:pt x="320" y="3033"/>
                  <a:pt x="320" y="3188"/>
                </a:cubicBezTo>
                <a:cubicBezTo>
                  <a:pt x="320" y="3494"/>
                  <a:pt x="307" y="3803"/>
                  <a:pt x="294" y="4120"/>
                </a:cubicBezTo>
                <a:cubicBezTo>
                  <a:pt x="263" y="4749"/>
                  <a:pt x="216" y="5405"/>
                  <a:pt x="226" y="6119"/>
                </a:cubicBezTo>
                <a:cubicBezTo>
                  <a:pt x="292" y="6009"/>
                  <a:pt x="330" y="5966"/>
                  <a:pt x="352" y="5966"/>
                </a:cubicBezTo>
                <a:cubicBezTo>
                  <a:pt x="425" y="5966"/>
                  <a:pt x="317" y="6451"/>
                  <a:pt x="504" y="6451"/>
                </a:cubicBezTo>
                <a:cubicBezTo>
                  <a:pt x="516" y="6451"/>
                  <a:pt x="529" y="6449"/>
                  <a:pt x="543" y="6445"/>
                </a:cubicBezTo>
                <a:lnTo>
                  <a:pt x="543" y="6445"/>
                </a:lnTo>
                <a:cubicBezTo>
                  <a:pt x="563" y="6775"/>
                  <a:pt x="559" y="6903"/>
                  <a:pt x="539" y="6933"/>
                </a:cubicBezTo>
                <a:lnTo>
                  <a:pt x="553" y="6863"/>
                </a:lnTo>
                <a:lnTo>
                  <a:pt x="553" y="6863"/>
                </a:lnTo>
                <a:cubicBezTo>
                  <a:pt x="546" y="6893"/>
                  <a:pt x="543" y="6910"/>
                  <a:pt x="536" y="6933"/>
                </a:cubicBezTo>
                <a:lnTo>
                  <a:pt x="351" y="7936"/>
                </a:lnTo>
                <a:cubicBezTo>
                  <a:pt x="335" y="7979"/>
                  <a:pt x="323" y="7996"/>
                  <a:pt x="313" y="7996"/>
                </a:cubicBezTo>
                <a:cubicBezTo>
                  <a:pt x="269" y="7996"/>
                  <a:pt x="271" y="7652"/>
                  <a:pt x="221" y="7652"/>
                </a:cubicBezTo>
                <a:cubicBezTo>
                  <a:pt x="220" y="7652"/>
                  <a:pt x="218" y="7653"/>
                  <a:pt x="216" y="7653"/>
                </a:cubicBezTo>
                <a:cubicBezTo>
                  <a:pt x="189" y="8377"/>
                  <a:pt x="85" y="7956"/>
                  <a:pt x="1" y="8438"/>
                </a:cubicBezTo>
                <a:cubicBezTo>
                  <a:pt x="14" y="8426"/>
                  <a:pt x="25" y="8421"/>
                  <a:pt x="36" y="8421"/>
                </a:cubicBezTo>
                <a:cubicBezTo>
                  <a:pt x="121" y="8421"/>
                  <a:pt x="154" y="8737"/>
                  <a:pt x="115" y="9104"/>
                </a:cubicBezTo>
                <a:lnTo>
                  <a:pt x="260" y="8522"/>
                </a:lnTo>
                <a:lnTo>
                  <a:pt x="260" y="8522"/>
                </a:lnTo>
                <a:cubicBezTo>
                  <a:pt x="421" y="9535"/>
                  <a:pt x="1" y="9397"/>
                  <a:pt x="162" y="10420"/>
                </a:cubicBezTo>
                <a:lnTo>
                  <a:pt x="65" y="10097"/>
                </a:lnTo>
                <a:lnTo>
                  <a:pt x="65" y="10097"/>
                </a:lnTo>
                <a:cubicBezTo>
                  <a:pt x="122" y="10622"/>
                  <a:pt x="61" y="12032"/>
                  <a:pt x="307" y="12547"/>
                </a:cubicBezTo>
                <a:cubicBezTo>
                  <a:pt x="288" y="12599"/>
                  <a:pt x="250" y="12663"/>
                  <a:pt x="218" y="12663"/>
                </a:cubicBezTo>
                <a:cubicBezTo>
                  <a:pt x="195" y="12663"/>
                  <a:pt x="174" y="12628"/>
                  <a:pt x="166" y="12530"/>
                </a:cubicBezTo>
                <a:lnTo>
                  <a:pt x="166" y="12530"/>
                </a:lnTo>
                <a:cubicBezTo>
                  <a:pt x="125" y="13785"/>
                  <a:pt x="425" y="15323"/>
                  <a:pt x="273" y="16296"/>
                </a:cubicBezTo>
                <a:lnTo>
                  <a:pt x="196" y="16202"/>
                </a:lnTo>
                <a:lnTo>
                  <a:pt x="196" y="16202"/>
                </a:lnTo>
                <a:cubicBezTo>
                  <a:pt x="220" y="16434"/>
                  <a:pt x="337" y="16609"/>
                  <a:pt x="263" y="16902"/>
                </a:cubicBezTo>
                <a:cubicBezTo>
                  <a:pt x="243" y="16891"/>
                  <a:pt x="219" y="16859"/>
                  <a:pt x="202" y="16859"/>
                </a:cubicBezTo>
                <a:cubicBezTo>
                  <a:pt x="191" y="16859"/>
                  <a:pt x="184" y="16873"/>
                  <a:pt x="183" y="16915"/>
                </a:cubicBezTo>
                <a:cubicBezTo>
                  <a:pt x="209" y="17040"/>
                  <a:pt x="314" y="17538"/>
                  <a:pt x="270" y="17847"/>
                </a:cubicBezTo>
                <a:lnTo>
                  <a:pt x="186" y="17581"/>
                </a:lnTo>
                <a:lnTo>
                  <a:pt x="186" y="17581"/>
                </a:lnTo>
                <a:cubicBezTo>
                  <a:pt x="85" y="18803"/>
                  <a:pt x="391" y="19459"/>
                  <a:pt x="442" y="20486"/>
                </a:cubicBezTo>
                <a:cubicBezTo>
                  <a:pt x="439" y="20485"/>
                  <a:pt x="436" y="20485"/>
                  <a:pt x="433" y="20485"/>
                </a:cubicBezTo>
                <a:cubicBezTo>
                  <a:pt x="363" y="20485"/>
                  <a:pt x="309" y="20651"/>
                  <a:pt x="263" y="20916"/>
                </a:cubicBezTo>
                <a:cubicBezTo>
                  <a:pt x="220" y="21196"/>
                  <a:pt x="186" y="21586"/>
                  <a:pt x="162" y="21993"/>
                </a:cubicBezTo>
                <a:cubicBezTo>
                  <a:pt x="522" y="22007"/>
                  <a:pt x="909" y="22014"/>
                  <a:pt x="1206" y="22017"/>
                </a:cubicBezTo>
                <a:lnTo>
                  <a:pt x="1162" y="22051"/>
                </a:lnTo>
                <a:lnTo>
                  <a:pt x="1657" y="22037"/>
                </a:lnTo>
                <a:cubicBezTo>
                  <a:pt x="1747" y="22037"/>
                  <a:pt x="1828" y="22034"/>
                  <a:pt x="1912" y="22030"/>
                </a:cubicBezTo>
                <a:cubicBezTo>
                  <a:pt x="2077" y="22020"/>
                  <a:pt x="2239" y="22010"/>
                  <a:pt x="2397" y="21997"/>
                </a:cubicBezTo>
                <a:cubicBezTo>
                  <a:pt x="2710" y="21973"/>
                  <a:pt x="3006" y="21936"/>
                  <a:pt x="3302" y="21899"/>
                </a:cubicBezTo>
                <a:cubicBezTo>
                  <a:pt x="3891" y="21822"/>
                  <a:pt x="4467" y="21731"/>
                  <a:pt x="5126" y="21670"/>
                </a:cubicBezTo>
                <a:cubicBezTo>
                  <a:pt x="5459" y="21759"/>
                  <a:pt x="5976" y="21780"/>
                  <a:pt x="6561" y="21780"/>
                </a:cubicBezTo>
                <a:cubicBezTo>
                  <a:pt x="7076" y="21780"/>
                  <a:pt x="7645" y="21764"/>
                  <a:pt x="8186" y="21764"/>
                </a:cubicBezTo>
                <a:cubicBezTo>
                  <a:pt x="8549" y="21764"/>
                  <a:pt x="8900" y="21771"/>
                  <a:pt x="9215" y="21795"/>
                </a:cubicBezTo>
                <a:cubicBezTo>
                  <a:pt x="9013" y="21761"/>
                  <a:pt x="9242" y="21623"/>
                  <a:pt x="9478" y="21593"/>
                </a:cubicBezTo>
                <a:cubicBezTo>
                  <a:pt x="9503" y="21596"/>
                  <a:pt x="9530" y="21597"/>
                  <a:pt x="9558" y="21597"/>
                </a:cubicBezTo>
                <a:cubicBezTo>
                  <a:pt x="9758" y="21597"/>
                  <a:pt x="10014" y="21530"/>
                  <a:pt x="10162" y="21530"/>
                </a:cubicBezTo>
                <a:cubicBezTo>
                  <a:pt x="10247" y="21530"/>
                  <a:pt x="10297" y="21552"/>
                  <a:pt x="10282" y="21620"/>
                </a:cubicBezTo>
                <a:lnTo>
                  <a:pt x="10171" y="21620"/>
                </a:lnTo>
                <a:cubicBezTo>
                  <a:pt x="10303" y="21729"/>
                  <a:pt x="10558" y="21755"/>
                  <a:pt x="10845" y="21755"/>
                </a:cubicBezTo>
                <a:cubicBezTo>
                  <a:pt x="11071" y="21755"/>
                  <a:pt x="11316" y="21739"/>
                  <a:pt x="11534" y="21734"/>
                </a:cubicBezTo>
                <a:lnTo>
                  <a:pt x="11611" y="21468"/>
                </a:lnTo>
                <a:cubicBezTo>
                  <a:pt x="11934" y="21555"/>
                  <a:pt x="12305" y="21584"/>
                  <a:pt x="12691" y="21584"/>
                </a:cubicBezTo>
                <a:cubicBezTo>
                  <a:pt x="13498" y="21584"/>
                  <a:pt x="14372" y="21456"/>
                  <a:pt x="15013" y="21456"/>
                </a:cubicBezTo>
                <a:cubicBezTo>
                  <a:pt x="15304" y="21456"/>
                  <a:pt x="15547" y="21483"/>
                  <a:pt x="15714" y="21559"/>
                </a:cubicBezTo>
                <a:cubicBezTo>
                  <a:pt x="16027" y="21485"/>
                  <a:pt x="16414" y="21475"/>
                  <a:pt x="16720" y="21401"/>
                </a:cubicBezTo>
                <a:lnTo>
                  <a:pt x="16720" y="21401"/>
                </a:lnTo>
                <a:lnTo>
                  <a:pt x="16707" y="21542"/>
                </a:lnTo>
                <a:cubicBezTo>
                  <a:pt x="17024" y="21547"/>
                  <a:pt x="17283" y="21550"/>
                  <a:pt x="17536" y="21550"/>
                </a:cubicBezTo>
                <a:cubicBezTo>
                  <a:pt x="17628" y="21550"/>
                  <a:pt x="17720" y="21550"/>
                  <a:pt x="17814" y="21549"/>
                </a:cubicBezTo>
                <a:cubicBezTo>
                  <a:pt x="17989" y="21546"/>
                  <a:pt x="18171" y="21542"/>
                  <a:pt x="18376" y="21532"/>
                </a:cubicBezTo>
                <a:cubicBezTo>
                  <a:pt x="18477" y="21529"/>
                  <a:pt x="18584" y="21529"/>
                  <a:pt x="18702" y="21526"/>
                </a:cubicBezTo>
                <a:lnTo>
                  <a:pt x="19076" y="21522"/>
                </a:lnTo>
                <a:lnTo>
                  <a:pt x="19076" y="21522"/>
                </a:lnTo>
                <a:lnTo>
                  <a:pt x="18857" y="21620"/>
                </a:lnTo>
                <a:cubicBezTo>
                  <a:pt x="18869" y="21620"/>
                  <a:pt x="18881" y="21620"/>
                  <a:pt x="18892" y="21620"/>
                </a:cubicBezTo>
                <a:cubicBezTo>
                  <a:pt x="19466" y="21620"/>
                  <a:pt x="19625" y="21216"/>
                  <a:pt x="20173" y="21216"/>
                </a:cubicBezTo>
                <a:lnTo>
                  <a:pt x="20341" y="21431"/>
                </a:lnTo>
                <a:cubicBezTo>
                  <a:pt x="21066" y="21436"/>
                  <a:pt x="21796" y="21531"/>
                  <a:pt x="22520" y="21531"/>
                </a:cubicBezTo>
                <a:cubicBezTo>
                  <a:pt x="22849" y="21531"/>
                  <a:pt x="23177" y="21512"/>
                  <a:pt x="23501" y="21455"/>
                </a:cubicBezTo>
                <a:lnTo>
                  <a:pt x="23501" y="21455"/>
                </a:lnTo>
                <a:cubicBezTo>
                  <a:pt x="23484" y="21485"/>
                  <a:pt x="23454" y="21549"/>
                  <a:pt x="23283" y="21556"/>
                </a:cubicBezTo>
                <a:cubicBezTo>
                  <a:pt x="23542" y="21561"/>
                  <a:pt x="24049" y="21606"/>
                  <a:pt x="24452" y="21606"/>
                </a:cubicBezTo>
                <a:cubicBezTo>
                  <a:pt x="24798" y="21606"/>
                  <a:pt x="25067" y="21573"/>
                  <a:pt x="25036" y="21455"/>
                </a:cubicBezTo>
                <a:lnTo>
                  <a:pt x="25036" y="21455"/>
                </a:lnTo>
                <a:cubicBezTo>
                  <a:pt x="25073" y="21499"/>
                  <a:pt x="25190" y="21516"/>
                  <a:pt x="25351" y="21516"/>
                </a:cubicBezTo>
                <a:cubicBezTo>
                  <a:pt x="25716" y="21516"/>
                  <a:pt x="26304" y="21429"/>
                  <a:pt x="26678" y="21378"/>
                </a:cubicBezTo>
                <a:lnTo>
                  <a:pt x="26678" y="21378"/>
                </a:lnTo>
                <a:lnTo>
                  <a:pt x="26591" y="21519"/>
                </a:lnTo>
                <a:cubicBezTo>
                  <a:pt x="27069" y="21344"/>
                  <a:pt x="27085" y="21297"/>
                  <a:pt x="27755" y="21253"/>
                </a:cubicBezTo>
                <a:cubicBezTo>
                  <a:pt x="27889" y="21269"/>
                  <a:pt x="27896" y="21339"/>
                  <a:pt x="27767" y="21339"/>
                </a:cubicBezTo>
                <a:cubicBezTo>
                  <a:pt x="27756" y="21339"/>
                  <a:pt x="27744" y="21338"/>
                  <a:pt x="27732" y="21337"/>
                </a:cubicBezTo>
                <a:lnTo>
                  <a:pt x="27732" y="21337"/>
                </a:lnTo>
                <a:cubicBezTo>
                  <a:pt x="27798" y="21346"/>
                  <a:pt x="27854" y="21349"/>
                  <a:pt x="27902" y="21349"/>
                </a:cubicBezTo>
                <a:cubicBezTo>
                  <a:pt x="28136" y="21349"/>
                  <a:pt x="28188" y="21265"/>
                  <a:pt x="28473" y="21265"/>
                </a:cubicBezTo>
                <a:cubicBezTo>
                  <a:pt x="28544" y="21265"/>
                  <a:pt x="28630" y="21270"/>
                  <a:pt x="28738" y="21283"/>
                </a:cubicBezTo>
                <a:lnTo>
                  <a:pt x="28499" y="21371"/>
                </a:lnTo>
                <a:cubicBezTo>
                  <a:pt x="28571" y="21373"/>
                  <a:pt x="28633" y="21374"/>
                  <a:pt x="28687" y="21374"/>
                </a:cubicBezTo>
                <a:cubicBezTo>
                  <a:pt x="29038" y="21374"/>
                  <a:pt x="29040" y="21327"/>
                  <a:pt x="29296" y="21240"/>
                </a:cubicBezTo>
                <a:cubicBezTo>
                  <a:pt x="29362" y="21229"/>
                  <a:pt x="29441" y="21224"/>
                  <a:pt x="29526" y="21224"/>
                </a:cubicBezTo>
                <a:cubicBezTo>
                  <a:pt x="29884" y="21224"/>
                  <a:pt x="30349" y="21309"/>
                  <a:pt x="30414" y="21415"/>
                </a:cubicBezTo>
                <a:cubicBezTo>
                  <a:pt x="30473" y="21349"/>
                  <a:pt x="30695" y="21267"/>
                  <a:pt x="30955" y="21267"/>
                </a:cubicBezTo>
                <a:cubicBezTo>
                  <a:pt x="31004" y="21267"/>
                  <a:pt x="31053" y="21270"/>
                  <a:pt x="31104" y="21277"/>
                </a:cubicBezTo>
                <a:cubicBezTo>
                  <a:pt x="31147" y="21324"/>
                  <a:pt x="31033" y="21354"/>
                  <a:pt x="30972" y="21367"/>
                </a:cubicBezTo>
                <a:cubicBezTo>
                  <a:pt x="31137" y="21386"/>
                  <a:pt x="31287" y="21393"/>
                  <a:pt x="31425" y="21393"/>
                </a:cubicBezTo>
                <a:cubicBezTo>
                  <a:pt x="31872" y="21393"/>
                  <a:pt x="32199" y="21318"/>
                  <a:pt x="32536" y="21318"/>
                </a:cubicBezTo>
                <a:cubicBezTo>
                  <a:pt x="32671" y="21318"/>
                  <a:pt x="32808" y="21330"/>
                  <a:pt x="32955" y="21364"/>
                </a:cubicBezTo>
                <a:cubicBezTo>
                  <a:pt x="32971" y="21408"/>
                  <a:pt x="33012" y="21441"/>
                  <a:pt x="33059" y="21448"/>
                </a:cubicBezTo>
                <a:cubicBezTo>
                  <a:pt x="32399" y="21438"/>
                  <a:pt x="31858" y="21425"/>
                  <a:pt x="31807" y="21415"/>
                </a:cubicBezTo>
                <a:lnTo>
                  <a:pt x="31807" y="21415"/>
                </a:lnTo>
                <a:cubicBezTo>
                  <a:pt x="31817" y="21542"/>
                  <a:pt x="32389" y="21573"/>
                  <a:pt x="31928" y="21744"/>
                </a:cubicBezTo>
                <a:cubicBezTo>
                  <a:pt x="32334" y="21666"/>
                  <a:pt x="32993" y="21503"/>
                  <a:pt x="33531" y="21503"/>
                </a:cubicBezTo>
                <a:cubicBezTo>
                  <a:pt x="33614" y="21503"/>
                  <a:pt x="33694" y="21507"/>
                  <a:pt x="33769" y="21516"/>
                </a:cubicBezTo>
                <a:cubicBezTo>
                  <a:pt x="33796" y="21529"/>
                  <a:pt x="33823" y="21542"/>
                  <a:pt x="33846" y="21563"/>
                </a:cubicBezTo>
                <a:lnTo>
                  <a:pt x="33786" y="21576"/>
                </a:lnTo>
                <a:cubicBezTo>
                  <a:pt x="33827" y="21581"/>
                  <a:pt x="33869" y="21583"/>
                  <a:pt x="33910" y="21583"/>
                </a:cubicBezTo>
                <a:cubicBezTo>
                  <a:pt x="33990" y="21583"/>
                  <a:pt x="34069" y="21575"/>
                  <a:pt x="34146" y="21559"/>
                </a:cubicBezTo>
                <a:cubicBezTo>
                  <a:pt x="34304" y="21583"/>
                  <a:pt x="34459" y="21600"/>
                  <a:pt x="34617" y="21603"/>
                </a:cubicBezTo>
                <a:cubicBezTo>
                  <a:pt x="34658" y="21668"/>
                  <a:pt x="34895" y="21679"/>
                  <a:pt x="35141" y="21679"/>
                </a:cubicBezTo>
                <a:cubicBezTo>
                  <a:pt x="35266" y="21679"/>
                  <a:pt x="35393" y="21676"/>
                  <a:pt x="35497" y="21676"/>
                </a:cubicBezTo>
                <a:cubicBezTo>
                  <a:pt x="35527" y="21676"/>
                  <a:pt x="35554" y="21676"/>
                  <a:pt x="35580" y="21677"/>
                </a:cubicBezTo>
                <a:cubicBezTo>
                  <a:pt x="35556" y="21536"/>
                  <a:pt x="35930" y="21563"/>
                  <a:pt x="35590" y="21445"/>
                </a:cubicBezTo>
                <a:lnTo>
                  <a:pt x="35590" y="21445"/>
                </a:lnTo>
                <a:cubicBezTo>
                  <a:pt x="35603" y="21452"/>
                  <a:pt x="35502" y="21458"/>
                  <a:pt x="35331" y="21462"/>
                </a:cubicBezTo>
                <a:cubicBezTo>
                  <a:pt x="35290" y="21462"/>
                  <a:pt x="35246" y="21468"/>
                  <a:pt x="35206" y="21475"/>
                </a:cubicBezTo>
                <a:lnTo>
                  <a:pt x="35226" y="21462"/>
                </a:lnTo>
                <a:lnTo>
                  <a:pt x="35226" y="21462"/>
                </a:lnTo>
                <a:cubicBezTo>
                  <a:pt x="35130" y="21463"/>
                  <a:pt x="35020" y="21464"/>
                  <a:pt x="34899" y="21464"/>
                </a:cubicBezTo>
                <a:cubicBezTo>
                  <a:pt x="34777" y="21464"/>
                  <a:pt x="34644" y="21463"/>
                  <a:pt x="34503" y="21462"/>
                </a:cubicBezTo>
                <a:cubicBezTo>
                  <a:pt x="34652" y="21418"/>
                  <a:pt x="34806" y="21378"/>
                  <a:pt x="34985" y="21378"/>
                </a:cubicBezTo>
                <a:cubicBezTo>
                  <a:pt x="35081" y="21378"/>
                  <a:pt x="35184" y="21390"/>
                  <a:pt x="35297" y="21418"/>
                </a:cubicBezTo>
                <a:cubicBezTo>
                  <a:pt x="35445" y="21327"/>
                  <a:pt x="35610" y="21236"/>
                  <a:pt x="35704" y="21192"/>
                </a:cubicBezTo>
                <a:cubicBezTo>
                  <a:pt x="36101" y="21394"/>
                  <a:pt x="36872" y="21512"/>
                  <a:pt x="36976" y="21633"/>
                </a:cubicBezTo>
                <a:cubicBezTo>
                  <a:pt x="37868" y="21566"/>
                  <a:pt x="39076" y="21606"/>
                  <a:pt x="39635" y="21344"/>
                </a:cubicBezTo>
                <a:cubicBezTo>
                  <a:pt x="39665" y="21340"/>
                  <a:pt x="39691" y="21339"/>
                  <a:pt x="39715" y="21339"/>
                </a:cubicBezTo>
                <a:cubicBezTo>
                  <a:pt x="39897" y="21339"/>
                  <a:pt x="39935" y="21430"/>
                  <a:pt x="40019" y="21468"/>
                </a:cubicBezTo>
                <a:cubicBezTo>
                  <a:pt x="39874" y="21492"/>
                  <a:pt x="39699" y="21485"/>
                  <a:pt x="39621" y="21522"/>
                </a:cubicBezTo>
                <a:cubicBezTo>
                  <a:pt x="40126" y="21462"/>
                  <a:pt x="41119" y="21516"/>
                  <a:pt x="41240" y="21330"/>
                </a:cubicBezTo>
                <a:lnTo>
                  <a:pt x="41240" y="21330"/>
                </a:lnTo>
                <a:cubicBezTo>
                  <a:pt x="41801" y="21410"/>
                  <a:pt x="41104" y="21479"/>
                  <a:pt x="41514" y="21479"/>
                </a:cubicBezTo>
                <a:cubicBezTo>
                  <a:pt x="41571" y="21479"/>
                  <a:pt x="41651" y="21478"/>
                  <a:pt x="41759" y="21475"/>
                </a:cubicBezTo>
                <a:lnTo>
                  <a:pt x="41759" y="21475"/>
                </a:lnTo>
                <a:lnTo>
                  <a:pt x="41641" y="21532"/>
                </a:lnTo>
                <a:cubicBezTo>
                  <a:pt x="41952" y="21589"/>
                  <a:pt x="42243" y="21611"/>
                  <a:pt x="42521" y="21611"/>
                </a:cubicBezTo>
                <a:cubicBezTo>
                  <a:pt x="43443" y="21611"/>
                  <a:pt x="44230" y="21371"/>
                  <a:pt x="45197" y="21371"/>
                </a:cubicBezTo>
                <a:cubicBezTo>
                  <a:pt x="45524" y="21371"/>
                  <a:pt x="45871" y="21398"/>
                  <a:pt x="46251" y="21472"/>
                </a:cubicBezTo>
                <a:cubicBezTo>
                  <a:pt x="46187" y="21458"/>
                  <a:pt x="46150" y="21445"/>
                  <a:pt x="46130" y="21421"/>
                </a:cubicBezTo>
                <a:lnTo>
                  <a:pt x="46130" y="21421"/>
                </a:lnTo>
                <a:cubicBezTo>
                  <a:pt x="46751" y="21477"/>
                  <a:pt x="47384" y="21492"/>
                  <a:pt x="48021" y="21492"/>
                </a:cubicBezTo>
                <a:cubicBezTo>
                  <a:pt x="48780" y="21492"/>
                  <a:pt x="49544" y="21471"/>
                  <a:pt x="50303" y="21471"/>
                </a:cubicBezTo>
                <a:cubicBezTo>
                  <a:pt x="51139" y="21471"/>
                  <a:pt x="51968" y="21497"/>
                  <a:pt x="52773" y="21606"/>
                </a:cubicBezTo>
                <a:cubicBezTo>
                  <a:pt x="52890" y="21618"/>
                  <a:pt x="52987" y="21623"/>
                  <a:pt x="53069" y="21623"/>
                </a:cubicBezTo>
                <a:cubicBezTo>
                  <a:pt x="53419" y="21623"/>
                  <a:pt x="53521" y="21532"/>
                  <a:pt x="53823" y="21462"/>
                </a:cubicBezTo>
                <a:lnTo>
                  <a:pt x="53955" y="21616"/>
                </a:lnTo>
                <a:lnTo>
                  <a:pt x="54594" y="21448"/>
                </a:lnTo>
                <a:cubicBezTo>
                  <a:pt x="54690" y="21436"/>
                  <a:pt x="54784" y="21430"/>
                  <a:pt x="54876" y="21430"/>
                </a:cubicBezTo>
                <a:cubicBezTo>
                  <a:pt x="55483" y="21430"/>
                  <a:pt x="56008" y="21670"/>
                  <a:pt x="56705" y="21670"/>
                </a:cubicBezTo>
                <a:cubicBezTo>
                  <a:pt x="56890" y="21670"/>
                  <a:pt x="57088" y="21653"/>
                  <a:pt x="57303" y="21610"/>
                </a:cubicBezTo>
                <a:lnTo>
                  <a:pt x="57159" y="21505"/>
                </a:lnTo>
                <a:lnTo>
                  <a:pt x="57159" y="21505"/>
                </a:lnTo>
                <a:cubicBezTo>
                  <a:pt x="57227" y="21509"/>
                  <a:pt x="57309" y="21511"/>
                  <a:pt x="57397" y="21511"/>
                </a:cubicBezTo>
                <a:cubicBezTo>
                  <a:pt x="57574" y="21511"/>
                  <a:pt x="57778" y="21505"/>
                  <a:pt x="57955" y="21505"/>
                </a:cubicBezTo>
                <a:cubicBezTo>
                  <a:pt x="58220" y="21505"/>
                  <a:pt x="58426" y="21517"/>
                  <a:pt x="58390" y="21576"/>
                </a:cubicBezTo>
                <a:cubicBezTo>
                  <a:pt x="58424" y="21563"/>
                  <a:pt x="58488" y="21508"/>
                  <a:pt x="58587" y="21508"/>
                </a:cubicBezTo>
                <a:cubicBezTo>
                  <a:pt x="58617" y="21508"/>
                  <a:pt x="58650" y="21513"/>
                  <a:pt x="58686" y="21526"/>
                </a:cubicBezTo>
                <a:lnTo>
                  <a:pt x="58697" y="21606"/>
                </a:lnTo>
                <a:lnTo>
                  <a:pt x="59706" y="21478"/>
                </a:lnTo>
                <a:lnTo>
                  <a:pt x="59706" y="21478"/>
                </a:lnTo>
                <a:cubicBezTo>
                  <a:pt x="60490" y="21546"/>
                  <a:pt x="59582" y="21795"/>
                  <a:pt x="60726" y="21822"/>
                </a:cubicBezTo>
                <a:cubicBezTo>
                  <a:pt x="61150" y="21798"/>
                  <a:pt x="61937" y="21603"/>
                  <a:pt x="61776" y="21549"/>
                </a:cubicBezTo>
                <a:cubicBezTo>
                  <a:pt x="61604" y="21542"/>
                  <a:pt x="61338" y="21495"/>
                  <a:pt x="61325" y="21415"/>
                </a:cubicBezTo>
                <a:lnTo>
                  <a:pt x="61715" y="21378"/>
                </a:lnTo>
                <a:cubicBezTo>
                  <a:pt x="61719" y="21364"/>
                  <a:pt x="61725" y="21347"/>
                  <a:pt x="61732" y="21334"/>
                </a:cubicBezTo>
                <a:lnTo>
                  <a:pt x="61793" y="21334"/>
                </a:lnTo>
                <a:lnTo>
                  <a:pt x="61793" y="21192"/>
                </a:lnTo>
                <a:cubicBezTo>
                  <a:pt x="61820" y="21125"/>
                  <a:pt x="61833" y="21058"/>
                  <a:pt x="61793" y="20994"/>
                </a:cubicBezTo>
                <a:lnTo>
                  <a:pt x="61796" y="16740"/>
                </a:lnTo>
                <a:lnTo>
                  <a:pt x="61836" y="16787"/>
                </a:lnTo>
                <a:lnTo>
                  <a:pt x="61799" y="16649"/>
                </a:lnTo>
                <a:lnTo>
                  <a:pt x="61799" y="16053"/>
                </a:lnTo>
                <a:cubicBezTo>
                  <a:pt x="61826" y="16070"/>
                  <a:pt x="61853" y="16128"/>
                  <a:pt x="61867" y="16245"/>
                </a:cubicBezTo>
                <a:cubicBezTo>
                  <a:pt x="61971" y="15815"/>
                  <a:pt x="61793" y="15862"/>
                  <a:pt x="61907" y="15491"/>
                </a:cubicBezTo>
                <a:cubicBezTo>
                  <a:pt x="61915" y="15476"/>
                  <a:pt x="61921" y="15469"/>
                  <a:pt x="61926" y="15469"/>
                </a:cubicBezTo>
                <a:cubicBezTo>
                  <a:pt x="61935" y="15469"/>
                  <a:pt x="61940" y="15486"/>
                  <a:pt x="61944" y="15508"/>
                </a:cubicBezTo>
                <a:lnTo>
                  <a:pt x="61884" y="15088"/>
                </a:lnTo>
                <a:lnTo>
                  <a:pt x="61884" y="15088"/>
                </a:lnTo>
                <a:cubicBezTo>
                  <a:pt x="61895" y="15112"/>
                  <a:pt x="61913" y="15116"/>
                  <a:pt x="61932" y="15116"/>
                </a:cubicBezTo>
                <a:cubicBezTo>
                  <a:pt x="61940" y="15116"/>
                  <a:pt x="61949" y="15115"/>
                  <a:pt x="61958" y="15115"/>
                </a:cubicBezTo>
                <a:cubicBezTo>
                  <a:pt x="61992" y="15115"/>
                  <a:pt x="62018" y="15130"/>
                  <a:pt x="62001" y="15276"/>
                </a:cubicBezTo>
                <a:cubicBezTo>
                  <a:pt x="62122" y="14519"/>
                  <a:pt x="61843" y="14054"/>
                  <a:pt x="62001" y="13772"/>
                </a:cubicBezTo>
                <a:lnTo>
                  <a:pt x="62001" y="13772"/>
                </a:lnTo>
                <a:lnTo>
                  <a:pt x="62015" y="13836"/>
                </a:lnTo>
                <a:cubicBezTo>
                  <a:pt x="61984" y="13349"/>
                  <a:pt x="61949" y="13290"/>
                  <a:pt x="61902" y="13290"/>
                </a:cubicBezTo>
                <a:cubicBezTo>
                  <a:pt x="61887" y="13290"/>
                  <a:pt x="61871" y="13296"/>
                  <a:pt x="61853" y="13296"/>
                </a:cubicBezTo>
                <a:cubicBezTo>
                  <a:pt x="61837" y="13296"/>
                  <a:pt x="61819" y="13291"/>
                  <a:pt x="61799" y="13270"/>
                </a:cubicBezTo>
                <a:lnTo>
                  <a:pt x="61799" y="12779"/>
                </a:lnTo>
                <a:lnTo>
                  <a:pt x="62072" y="12415"/>
                </a:lnTo>
                <a:lnTo>
                  <a:pt x="61917" y="12311"/>
                </a:lnTo>
                <a:cubicBezTo>
                  <a:pt x="61923" y="12212"/>
                  <a:pt x="61932" y="12023"/>
                  <a:pt x="61980" y="12023"/>
                </a:cubicBezTo>
                <a:cubicBezTo>
                  <a:pt x="61985" y="12023"/>
                  <a:pt x="61990" y="12025"/>
                  <a:pt x="61995" y="12028"/>
                </a:cubicBezTo>
                <a:cubicBezTo>
                  <a:pt x="61960" y="11896"/>
                  <a:pt x="61941" y="11858"/>
                  <a:pt x="61928" y="11858"/>
                </a:cubicBezTo>
                <a:cubicBezTo>
                  <a:pt x="61909" y="11858"/>
                  <a:pt x="61900" y="11931"/>
                  <a:pt x="61876" y="11931"/>
                </a:cubicBezTo>
                <a:cubicBezTo>
                  <a:pt x="61864" y="11931"/>
                  <a:pt x="61848" y="11914"/>
                  <a:pt x="61826" y="11864"/>
                </a:cubicBezTo>
                <a:cubicBezTo>
                  <a:pt x="61968" y="11342"/>
                  <a:pt x="61762" y="10427"/>
                  <a:pt x="62008" y="10309"/>
                </a:cubicBezTo>
                <a:cubicBezTo>
                  <a:pt x="61993" y="10285"/>
                  <a:pt x="61981" y="10275"/>
                  <a:pt x="61971" y="10275"/>
                </a:cubicBezTo>
                <a:cubicBezTo>
                  <a:pt x="61923" y="10275"/>
                  <a:pt x="61910" y="10472"/>
                  <a:pt x="61888" y="10472"/>
                </a:cubicBezTo>
                <a:cubicBezTo>
                  <a:pt x="61876" y="10472"/>
                  <a:pt x="61861" y="10417"/>
                  <a:pt x="61836" y="10248"/>
                </a:cubicBezTo>
                <a:cubicBezTo>
                  <a:pt x="62102" y="10090"/>
                  <a:pt x="61793" y="9605"/>
                  <a:pt x="61914" y="9131"/>
                </a:cubicBezTo>
                <a:lnTo>
                  <a:pt x="61914" y="9131"/>
                </a:lnTo>
                <a:cubicBezTo>
                  <a:pt x="62007" y="9228"/>
                  <a:pt x="62004" y="9464"/>
                  <a:pt x="62028" y="9464"/>
                </a:cubicBezTo>
                <a:cubicBezTo>
                  <a:pt x="62040" y="9464"/>
                  <a:pt x="62059" y="9408"/>
                  <a:pt x="62099" y="9252"/>
                </a:cubicBezTo>
                <a:cubicBezTo>
                  <a:pt x="61870" y="8963"/>
                  <a:pt x="62153" y="8327"/>
                  <a:pt x="62109" y="7923"/>
                </a:cubicBezTo>
                <a:cubicBezTo>
                  <a:pt x="61924" y="7902"/>
                  <a:pt x="62032" y="7051"/>
                  <a:pt x="61971" y="6375"/>
                </a:cubicBezTo>
                <a:lnTo>
                  <a:pt x="61971" y="6375"/>
                </a:lnTo>
                <a:cubicBezTo>
                  <a:pt x="61972" y="6375"/>
                  <a:pt x="61973" y="6376"/>
                  <a:pt x="61974" y="6376"/>
                </a:cubicBezTo>
                <a:cubicBezTo>
                  <a:pt x="62036" y="6376"/>
                  <a:pt x="62076" y="5099"/>
                  <a:pt x="62139" y="4483"/>
                </a:cubicBezTo>
                <a:lnTo>
                  <a:pt x="62170" y="4500"/>
                </a:lnTo>
                <a:cubicBezTo>
                  <a:pt x="61984" y="4379"/>
                  <a:pt x="62022" y="3733"/>
                  <a:pt x="61984" y="3262"/>
                </a:cubicBezTo>
                <a:lnTo>
                  <a:pt x="61984" y="3262"/>
                </a:lnTo>
                <a:cubicBezTo>
                  <a:pt x="62096" y="3282"/>
                  <a:pt x="62139" y="3366"/>
                  <a:pt x="62186" y="3622"/>
                </a:cubicBezTo>
                <a:lnTo>
                  <a:pt x="62186" y="3177"/>
                </a:lnTo>
                <a:cubicBezTo>
                  <a:pt x="62129" y="3073"/>
                  <a:pt x="62096" y="2935"/>
                  <a:pt x="62075" y="2649"/>
                </a:cubicBezTo>
                <a:lnTo>
                  <a:pt x="62075" y="2649"/>
                </a:lnTo>
                <a:lnTo>
                  <a:pt x="62213" y="2760"/>
                </a:lnTo>
                <a:cubicBezTo>
                  <a:pt x="62213" y="2518"/>
                  <a:pt x="62183" y="2276"/>
                  <a:pt x="62159" y="2020"/>
                </a:cubicBezTo>
                <a:cubicBezTo>
                  <a:pt x="62156" y="1993"/>
                  <a:pt x="62153" y="1939"/>
                  <a:pt x="62149" y="1895"/>
                </a:cubicBezTo>
                <a:cubicBezTo>
                  <a:pt x="62146" y="1851"/>
                  <a:pt x="62143" y="1804"/>
                  <a:pt x="62139" y="1761"/>
                </a:cubicBezTo>
                <a:cubicBezTo>
                  <a:pt x="62136" y="1670"/>
                  <a:pt x="62129" y="1579"/>
                  <a:pt x="62126" y="1488"/>
                </a:cubicBezTo>
                <a:cubicBezTo>
                  <a:pt x="62119" y="1306"/>
                  <a:pt x="62116" y="1121"/>
                  <a:pt x="62119" y="919"/>
                </a:cubicBezTo>
                <a:cubicBezTo>
                  <a:pt x="61951" y="909"/>
                  <a:pt x="61783" y="892"/>
                  <a:pt x="61604" y="869"/>
                </a:cubicBezTo>
                <a:lnTo>
                  <a:pt x="61604" y="869"/>
                </a:lnTo>
                <a:cubicBezTo>
                  <a:pt x="61574" y="899"/>
                  <a:pt x="61597" y="939"/>
                  <a:pt x="61624" y="980"/>
                </a:cubicBezTo>
                <a:cubicBezTo>
                  <a:pt x="61658" y="1017"/>
                  <a:pt x="61678" y="1064"/>
                  <a:pt x="61682" y="1111"/>
                </a:cubicBezTo>
                <a:cubicBezTo>
                  <a:pt x="61682" y="1145"/>
                  <a:pt x="61661" y="1178"/>
                  <a:pt x="61628" y="1195"/>
                </a:cubicBezTo>
                <a:lnTo>
                  <a:pt x="61217" y="1175"/>
                </a:lnTo>
                <a:cubicBezTo>
                  <a:pt x="61244" y="1135"/>
                  <a:pt x="61301" y="1098"/>
                  <a:pt x="61429" y="1088"/>
                </a:cubicBezTo>
                <a:lnTo>
                  <a:pt x="61429" y="1088"/>
                </a:lnTo>
                <a:cubicBezTo>
                  <a:pt x="61385" y="1091"/>
                  <a:pt x="61315" y="1101"/>
                  <a:pt x="61237" y="1108"/>
                </a:cubicBezTo>
                <a:cubicBezTo>
                  <a:pt x="61209" y="1110"/>
                  <a:pt x="61180" y="1112"/>
                  <a:pt x="61152" y="1112"/>
                </a:cubicBezTo>
                <a:cubicBezTo>
                  <a:pt x="61140" y="1112"/>
                  <a:pt x="61128" y="1112"/>
                  <a:pt x="61116" y="1111"/>
                </a:cubicBezTo>
                <a:cubicBezTo>
                  <a:pt x="61079" y="1111"/>
                  <a:pt x="61039" y="1108"/>
                  <a:pt x="61002" y="1098"/>
                </a:cubicBezTo>
                <a:lnTo>
                  <a:pt x="61046" y="1084"/>
                </a:lnTo>
                <a:lnTo>
                  <a:pt x="61093" y="1071"/>
                </a:lnTo>
                <a:lnTo>
                  <a:pt x="61187" y="1047"/>
                </a:lnTo>
                <a:cubicBezTo>
                  <a:pt x="61251" y="1030"/>
                  <a:pt x="61322" y="1013"/>
                  <a:pt x="61396" y="997"/>
                </a:cubicBezTo>
                <a:cubicBezTo>
                  <a:pt x="61319" y="984"/>
                  <a:pt x="61262" y="978"/>
                  <a:pt x="61218" y="978"/>
                </a:cubicBezTo>
                <a:cubicBezTo>
                  <a:pt x="61043" y="978"/>
                  <a:pt x="61083" y="1063"/>
                  <a:pt x="60922" y="1063"/>
                </a:cubicBezTo>
                <a:cubicBezTo>
                  <a:pt x="60907" y="1063"/>
                  <a:pt x="60890" y="1062"/>
                  <a:pt x="60871" y="1061"/>
                </a:cubicBezTo>
                <a:cubicBezTo>
                  <a:pt x="60881" y="963"/>
                  <a:pt x="60669" y="980"/>
                  <a:pt x="60712" y="902"/>
                </a:cubicBezTo>
                <a:lnTo>
                  <a:pt x="60712" y="902"/>
                </a:lnTo>
                <a:cubicBezTo>
                  <a:pt x="60766" y="906"/>
                  <a:pt x="60817" y="913"/>
                  <a:pt x="60871" y="923"/>
                </a:cubicBezTo>
                <a:cubicBezTo>
                  <a:pt x="60904" y="929"/>
                  <a:pt x="60934" y="933"/>
                  <a:pt x="60968" y="933"/>
                </a:cubicBezTo>
                <a:lnTo>
                  <a:pt x="61015" y="933"/>
                </a:lnTo>
                <a:cubicBezTo>
                  <a:pt x="61022" y="933"/>
                  <a:pt x="61029" y="929"/>
                  <a:pt x="61035" y="929"/>
                </a:cubicBezTo>
                <a:lnTo>
                  <a:pt x="61059" y="923"/>
                </a:lnTo>
                <a:lnTo>
                  <a:pt x="60998" y="916"/>
                </a:lnTo>
                <a:lnTo>
                  <a:pt x="60938" y="909"/>
                </a:lnTo>
                <a:cubicBezTo>
                  <a:pt x="60897" y="902"/>
                  <a:pt x="60857" y="899"/>
                  <a:pt x="60817" y="892"/>
                </a:cubicBezTo>
                <a:cubicBezTo>
                  <a:pt x="60736" y="879"/>
                  <a:pt x="60659" y="865"/>
                  <a:pt x="60584" y="849"/>
                </a:cubicBezTo>
                <a:cubicBezTo>
                  <a:pt x="60436" y="815"/>
                  <a:pt x="60312" y="778"/>
                  <a:pt x="60251" y="738"/>
                </a:cubicBezTo>
                <a:lnTo>
                  <a:pt x="60251" y="738"/>
                </a:lnTo>
                <a:cubicBezTo>
                  <a:pt x="60278" y="795"/>
                  <a:pt x="60248" y="872"/>
                  <a:pt x="60019" y="876"/>
                </a:cubicBezTo>
                <a:cubicBezTo>
                  <a:pt x="59430" y="855"/>
                  <a:pt x="59821" y="744"/>
                  <a:pt x="59481" y="680"/>
                </a:cubicBezTo>
                <a:lnTo>
                  <a:pt x="59481" y="680"/>
                </a:lnTo>
                <a:cubicBezTo>
                  <a:pt x="59336" y="741"/>
                  <a:pt x="58962" y="653"/>
                  <a:pt x="58946" y="801"/>
                </a:cubicBezTo>
                <a:cubicBezTo>
                  <a:pt x="58774" y="795"/>
                  <a:pt x="58744" y="724"/>
                  <a:pt x="58680" y="680"/>
                </a:cubicBezTo>
                <a:cubicBezTo>
                  <a:pt x="58583" y="696"/>
                  <a:pt x="58404" y="698"/>
                  <a:pt x="58217" y="698"/>
                </a:cubicBezTo>
                <a:cubicBezTo>
                  <a:pt x="58174" y="698"/>
                  <a:pt x="58131" y="698"/>
                  <a:pt x="58089" y="698"/>
                </a:cubicBezTo>
                <a:cubicBezTo>
                  <a:pt x="57725" y="698"/>
                  <a:pt x="57387" y="703"/>
                  <a:pt x="57593" y="808"/>
                </a:cubicBezTo>
                <a:lnTo>
                  <a:pt x="57670" y="822"/>
                </a:lnTo>
                <a:cubicBezTo>
                  <a:pt x="57657" y="822"/>
                  <a:pt x="57640" y="822"/>
                  <a:pt x="57620" y="828"/>
                </a:cubicBezTo>
                <a:cubicBezTo>
                  <a:pt x="57462" y="845"/>
                  <a:pt x="57304" y="852"/>
                  <a:pt x="57144" y="852"/>
                </a:cubicBezTo>
                <a:cubicBezTo>
                  <a:pt x="56320" y="852"/>
                  <a:pt x="55468" y="669"/>
                  <a:pt x="54661" y="669"/>
                </a:cubicBezTo>
                <a:cubicBezTo>
                  <a:pt x="54626" y="669"/>
                  <a:pt x="54592" y="670"/>
                  <a:pt x="54557" y="670"/>
                </a:cubicBezTo>
                <a:lnTo>
                  <a:pt x="54560" y="623"/>
                </a:lnTo>
                <a:lnTo>
                  <a:pt x="54560" y="623"/>
                </a:lnTo>
                <a:cubicBezTo>
                  <a:pt x="54397" y="631"/>
                  <a:pt x="54224" y="633"/>
                  <a:pt x="54050" y="633"/>
                </a:cubicBezTo>
                <a:cubicBezTo>
                  <a:pt x="53927" y="633"/>
                  <a:pt x="53804" y="632"/>
                  <a:pt x="53683" y="632"/>
                </a:cubicBezTo>
                <a:cubicBezTo>
                  <a:pt x="53353" y="632"/>
                  <a:pt x="53043" y="639"/>
                  <a:pt x="52817" y="687"/>
                </a:cubicBezTo>
                <a:cubicBezTo>
                  <a:pt x="52642" y="677"/>
                  <a:pt x="52407" y="576"/>
                  <a:pt x="52481" y="522"/>
                </a:cubicBezTo>
                <a:lnTo>
                  <a:pt x="52481" y="522"/>
                </a:lnTo>
                <a:cubicBezTo>
                  <a:pt x="52247" y="531"/>
                  <a:pt x="52120" y="550"/>
                  <a:pt x="51961" y="550"/>
                </a:cubicBezTo>
                <a:cubicBezTo>
                  <a:pt x="51814" y="550"/>
                  <a:pt x="51639" y="533"/>
                  <a:pt x="51326" y="478"/>
                </a:cubicBezTo>
                <a:cubicBezTo>
                  <a:pt x="51611" y="436"/>
                  <a:pt x="51478" y="414"/>
                  <a:pt x="51492" y="414"/>
                </a:cubicBezTo>
                <a:cubicBezTo>
                  <a:pt x="51501" y="414"/>
                  <a:pt x="51562" y="422"/>
                  <a:pt x="51794" y="438"/>
                </a:cubicBezTo>
                <a:cubicBezTo>
                  <a:pt x="51408" y="392"/>
                  <a:pt x="51218" y="339"/>
                  <a:pt x="50955" y="339"/>
                </a:cubicBezTo>
                <a:cubicBezTo>
                  <a:pt x="50817" y="339"/>
                  <a:pt x="50659" y="354"/>
                  <a:pt x="50441" y="391"/>
                </a:cubicBezTo>
                <a:cubicBezTo>
                  <a:pt x="50624" y="291"/>
                  <a:pt x="50181" y="230"/>
                  <a:pt x="49871" y="230"/>
                </a:cubicBezTo>
                <a:cubicBezTo>
                  <a:pt x="49815" y="230"/>
                  <a:pt x="49764" y="232"/>
                  <a:pt x="49721" y="236"/>
                </a:cubicBezTo>
                <a:lnTo>
                  <a:pt x="50132" y="344"/>
                </a:lnTo>
                <a:cubicBezTo>
                  <a:pt x="50103" y="344"/>
                  <a:pt x="50074" y="344"/>
                  <a:pt x="50045" y="344"/>
                </a:cubicBezTo>
                <a:cubicBezTo>
                  <a:pt x="49784" y="344"/>
                  <a:pt x="49524" y="331"/>
                  <a:pt x="49263" y="303"/>
                </a:cubicBezTo>
                <a:lnTo>
                  <a:pt x="49418" y="142"/>
                </a:lnTo>
                <a:cubicBezTo>
                  <a:pt x="49155" y="86"/>
                  <a:pt x="48903" y="67"/>
                  <a:pt x="48660" y="67"/>
                </a:cubicBezTo>
                <a:cubicBezTo>
                  <a:pt x="48348" y="67"/>
                  <a:pt x="48052" y="99"/>
                  <a:pt x="47766" y="125"/>
                </a:cubicBezTo>
                <a:cubicBezTo>
                  <a:pt x="47513" y="142"/>
                  <a:pt x="47268" y="186"/>
                  <a:pt x="47029" y="189"/>
                </a:cubicBezTo>
                <a:cubicBezTo>
                  <a:pt x="47003" y="190"/>
                  <a:pt x="46978" y="191"/>
                  <a:pt x="46952" y="191"/>
                </a:cubicBezTo>
                <a:cubicBezTo>
                  <a:pt x="46742" y="191"/>
                  <a:pt x="46530" y="154"/>
                  <a:pt x="46332" y="88"/>
                </a:cubicBezTo>
                <a:lnTo>
                  <a:pt x="46332" y="88"/>
                </a:lnTo>
                <a:cubicBezTo>
                  <a:pt x="46012" y="209"/>
                  <a:pt x="46985" y="159"/>
                  <a:pt x="46696" y="300"/>
                </a:cubicBezTo>
                <a:cubicBezTo>
                  <a:pt x="46148" y="287"/>
                  <a:pt x="45580" y="61"/>
                  <a:pt x="45400" y="61"/>
                </a:cubicBezTo>
                <a:cubicBezTo>
                  <a:pt x="45399" y="61"/>
                  <a:pt x="45398" y="61"/>
                  <a:pt x="45396" y="61"/>
                </a:cubicBezTo>
                <a:cubicBezTo>
                  <a:pt x="45315" y="52"/>
                  <a:pt x="45244" y="49"/>
                  <a:pt x="45179" y="49"/>
                </a:cubicBezTo>
                <a:cubicBezTo>
                  <a:pt x="44682" y="49"/>
                  <a:pt x="44611" y="275"/>
                  <a:pt x="44049" y="275"/>
                </a:cubicBezTo>
                <a:cubicBezTo>
                  <a:pt x="44002" y="275"/>
                  <a:pt x="43951" y="273"/>
                  <a:pt x="43896" y="270"/>
                </a:cubicBezTo>
                <a:lnTo>
                  <a:pt x="43896" y="270"/>
                </a:lnTo>
                <a:cubicBezTo>
                  <a:pt x="43996" y="327"/>
                  <a:pt x="44091" y="485"/>
                  <a:pt x="43495" y="556"/>
                </a:cubicBezTo>
                <a:cubicBezTo>
                  <a:pt x="42943" y="542"/>
                  <a:pt x="42819" y="317"/>
                  <a:pt x="43169" y="260"/>
                </a:cubicBezTo>
                <a:cubicBezTo>
                  <a:pt x="43189" y="259"/>
                  <a:pt x="43207" y="258"/>
                  <a:pt x="43224" y="258"/>
                </a:cubicBezTo>
                <a:cubicBezTo>
                  <a:pt x="43318" y="258"/>
                  <a:pt x="43363" y="273"/>
                  <a:pt x="43357" y="290"/>
                </a:cubicBezTo>
                <a:cubicBezTo>
                  <a:pt x="43539" y="266"/>
                  <a:pt x="43771" y="236"/>
                  <a:pt x="43552" y="176"/>
                </a:cubicBezTo>
                <a:lnTo>
                  <a:pt x="43552" y="176"/>
                </a:lnTo>
                <a:lnTo>
                  <a:pt x="43482" y="236"/>
                </a:lnTo>
                <a:cubicBezTo>
                  <a:pt x="43206" y="179"/>
                  <a:pt x="42445" y="199"/>
                  <a:pt x="42623" y="98"/>
                </a:cubicBezTo>
                <a:lnTo>
                  <a:pt x="42623" y="98"/>
                </a:lnTo>
                <a:cubicBezTo>
                  <a:pt x="42267" y="155"/>
                  <a:pt x="42388" y="189"/>
                  <a:pt x="42623" y="213"/>
                </a:cubicBezTo>
                <a:cubicBezTo>
                  <a:pt x="42462" y="200"/>
                  <a:pt x="42316" y="195"/>
                  <a:pt x="42177" y="195"/>
                </a:cubicBezTo>
                <a:cubicBezTo>
                  <a:pt x="41898" y="195"/>
                  <a:pt x="41645" y="213"/>
                  <a:pt x="41347" y="213"/>
                </a:cubicBezTo>
                <a:cubicBezTo>
                  <a:pt x="41214" y="213"/>
                  <a:pt x="41072" y="209"/>
                  <a:pt x="40914" y="199"/>
                </a:cubicBezTo>
                <a:lnTo>
                  <a:pt x="40914" y="199"/>
                </a:lnTo>
                <a:cubicBezTo>
                  <a:pt x="41028" y="229"/>
                  <a:pt x="41136" y="300"/>
                  <a:pt x="41021" y="300"/>
                </a:cubicBezTo>
                <a:cubicBezTo>
                  <a:pt x="40883" y="293"/>
                  <a:pt x="40772" y="290"/>
                  <a:pt x="40682" y="290"/>
                </a:cubicBezTo>
                <a:cubicBezTo>
                  <a:pt x="40081" y="290"/>
                  <a:pt x="40453" y="429"/>
                  <a:pt x="39820" y="462"/>
                </a:cubicBezTo>
                <a:cubicBezTo>
                  <a:pt x="39506" y="397"/>
                  <a:pt x="39761" y="303"/>
                  <a:pt x="39570" y="303"/>
                </a:cubicBezTo>
                <a:cubicBezTo>
                  <a:pt x="39511" y="303"/>
                  <a:pt x="39411" y="312"/>
                  <a:pt x="39238" y="334"/>
                </a:cubicBezTo>
                <a:cubicBezTo>
                  <a:pt x="38790" y="280"/>
                  <a:pt x="39144" y="176"/>
                  <a:pt x="39322" y="122"/>
                </a:cubicBezTo>
                <a:lnTo>
                  <a:pt x="39322" y="122"/>
                </a:lnTo>
                <a:cubicBezTo>
                  <a:pt x="39148" y="155"/>
                  <a:pt x="38980" y="168"/>
                  <a:pt x="38819" y="168"/>
                </a:cubicBezTo>
                <a:cubicBezTo>
                  <a:pt x="38367" y="168"/>
                  <a:pt x="37977" y="68"/>
                  <a:pt x="37696" y="58"/>
                </a:cubicBezTo>
                <a:lnTo>
                  <a:pt x="3804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15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TITLE_ONLY_1_1_1_1"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6"/>
          <p:cNvSpPr/>
          <p:nvPr/>
        </p:nvSpPr>
        <p:spPr>
          <a:xfrm rot="10001043">
            <a:off x="6938348" y="-731321"/>
            <a:ext cx="6341400" cy="6103664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16"/>
          <p:cNvSpPr/>
          <p:nvPr/>
        </p:nvSpPr>
        <p:spPr>
          <a:xfrm>
            <a:off x="7632239" y="-340198"/>
            <a:ext cx="1232225" cy="1654430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16"/>
          <p:cNvSpPr/>
          <p:nvPr/>
        </p:nvSpPr>
        <p:spPr>
          <a:xfrm rot="10001014">
            <a:off x="-956701" y="1542273"/>
            <a:ext cx="4370045" cy="4206214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16"/>
          <p:cNvSpPr/>
          <p:nvPr/>
        </p:nvSpPr>
        <p:spPr>
          <a:xfrm>
            <a:off x="-304136" y="2818164"/>
            <a:ext cx="1232225" cy="1654430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16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TITLE_ONLY_1_1_1_1_1"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Google Shape;380;p17"/>
          <p:cNvGrpSpPr/>
          <p:nvPr/>
        </p:nvGrpSpPr>
        <p:grpSpPr>
          <a:xfrm>
            <a:off x="-1183361" y="-823445"/>
            <a:ext cx="3212569" cy="2561520"/>
            <a:chOff x="2282775" y="694625"/>
            <a:chExt cx="1044500" cy="832825"/>
          </a:xfrm>
        </p:grpSpPr>
        <p:sp>
          <p:nvSpPr>
            <p:cNvPr id="381" name="Google Shape;381;p17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7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7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7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7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7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7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7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17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17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17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17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17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7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7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7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7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7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7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0" name="Google Shape;400;p17"/>
          <p:cNvSpPr/>
          <p:nvPr/>
        </p:nvSpPr>
        <p:spPr>
          <a:xfrm>
            <a:off x="7262709" y="2107749"/>
            <a:ext cx="3889660" cy="3245119"/>
          </a:xfrm>
          <a:custGeom>
            <a:rect b="b" l="l" r="r" t="t"/>
            <a:pathLst>
              <a:path extrusionOk="0" h="82077" w="98379">
                <a:moveTo>
                  <a:pt x="9735" y="3531"/>
                </a:moveTo>
                <a:lnTo>
                  <a:pt x="9735" y="3531"/>
                </a:lnTo>
                <a:cubicBezTo>
                  <a:pt x="9612" y="3595"/>
                  <a:pt x="9489" y="3663"/>
                  <a:pt x="9366" y="3728"/>
                </a:cubicBezTo>
                <a:lnTo>
                  <a:pt x="9363" y="3728"/>
                </a:lnTo>
                <a:cubicBezTo>
                  <a:pt x="9450" y="3673"/>
                  <a:pt x="9544" y="3615"/>
                  <a:pt x="9644" y="3553"/>
                </a:cubicBezTo>
                <a:cubicBezTo>
                  <a:pt x="9673" y="3544"/>
                  <a:pt x="9703" y="3537"/>
                  <a:pt x="9735" y="3531"/>
                </a:cubicBezTo>
                <a:close/>
                <a:moveTo>
                  <a:pt x="1982" y="25172"/>
                </a:moveTo>
                <a:cubicBezTo>
                  <a:pt x="1986" y="25203"/>
                  <a:pt x="1991" y="25231"/>
                  <a:pt x="1997" y="25256"/>
                </a:cubicBezTo>
                <a:lnTo>
                  <a:pt x="1997" y="25256"/>
                </a:lnTo>
                <a:cubicBezTo>
                  <a:pt x="1991" y="25222"/>
                  <a:pt x="1986" y="25194"/>
                  <a:pt x="1982" y="25172"/>
                </a:cubicBezTo>
                <a:close/>
                <a:moveTo>
                  <a:pt x="52665" y="29937"/>
                </a:moveTo>
                <a:cubicBezTo>
                  <a:pt x="52671" y="29937"/>
                  <a:pt x="52676" y="29937"/>
                  <a:pt x="52681" y="29937"/>
                </a:cubicBezTo>
                <a:cubicBezTo>
                  <a:pt x="53005" y="30005"/>
                  <a:pt x="53105" y="30057"/>
                  <a:pt x="53140" y="30102"/>
                </a:cubicBezTo>
                <a:lnTo>
                  <a:pt x="52888" y="30044"/>
                </a:lnTo>
                <a:lnTo>
                  <a:pt x="52740" y="30008"/>
                </a:lnTo>
                <a:cubicBezTo>
                  <a:pt x="52688" y="29999"/>
                  <a:pt x="52633" y="29979"/>
                  <a:pt x="52575" y="29963"/>
                </a:cubicBezTo>
                <a:cubicBezTo>
                  <a:pt x="52565" y="29966"/>
                  <a:pt x="52546" y="29966"/>
                  <a:pt x="52533" y="29970"/>
                </a:cubicBezTo>
                <a:cubicBezTo>
                  <a:pt x="52573" y="29949"/>
                  <a:pt x="52619" y="29937"/>
                  <a:pt x="52665" y="29937"/>
                </a:cubicBezTo>
                <a:close/>
                <a:moveTo>
                  <a:pt x="12767" y="66318"/>
                </a:moveTo>
                <a:cubicBezTo>
                  <a:pt x="12769" y="66319"/>
                  <a:pt x="12771" y="66321"/>
                  <a:pt x="12773" y="66322"/>
                </a:cubicBezTo>
                <a:lnTo>
                  <a:pt x="12773" y="66322"/>
                </a:lnTo>
                <a:cubicBezTo>
                  <a:pt x="12771" y="66321"/>
                  <a:pt x="12769" y="66319"/>
                  <a:pt x="12767" y="66318"/>
                </a:cubicBezTo>
                <a:close/>
                <a:moveTo>
                  <a:pt x="21800" y="0"/>
                </a:moveTo>
                <a:cubicBezTo>
                  <a:pt x="21606" y="3"/>
                  <a:pt x="21367" y="16"/>
                  <a:pt x="21128" y="42"/>
                </a:cubicBezTo>
                <a:cubicBezTo>
                  <a:pt x="20889" y="68"/>
                  <a:pt x="20646" y="104"/>
                  <a:pt x="20439" y="146"/>
                </a:cubicBezTo>
                <a:cubicBezTo>
                  <a:pt x="20022" y="230"/>
                  <a:pt x="19747" y="314"/>
                  <a:pt x="19893" y="336"/>
                </a:cubicBezTo>
                <a:cubicBezTo>
                  <a:pt x="19930" y="336"/>
                  <a:pt x="19967" y="335"/>
                  <a:pt x="20003" y="335"/>
                </a:cubicBezTo>
                <a:cubicBezTo>
                  <a:pt x="20138" y="335"/>
                  <a:pt x="20272" y="341"/>
                  <a:pt x="20407" y="356"/>
                </a:cubicBezTo>
                <a:cubicBezTo>
                  <a:pt x="20568" y="369"/>
                  <a:pt x="20698" y="408"/>
                  <a:pt x="20707" y="450"/>
                </a:cubicBezTo>
                <a:lnTo>
                  <a:pt x="20533" y="466"/>
                </a:lnTo>
                <a:lnTo>
                  <a:pt x="20362" y="482"/>
                </a:lnTo>
                <a:lnTo>
                  <a:pt x="20012" y="521"/>
                </a:lnTo>
                <a:cubicBezTo>
                  <a:pt x="20006" y="537"/>
                  <a:pt x="19999" y="553"/>
                  <a:pt x="19990" y="569"/>
                </a:cubicBezTo>
                <a:cubicBezTo>
                  <a:pt x="19951" y="572"/>
                  <a:pt x="19915" y="572"/>
                  <a:pt x="19880" y="576"/>
                </a:cubicBezTo>
                <a:cubicBezTo>
                  <a:pt x="17132" y="737"/>
                  <a:pt x="14458" y="1410"/>
                  <a:pt x="11943" y="2470"/>
                </a:cubicBezTo>
                <a:lnTo>
                  <a:pt x="11995" y="2406"/>
                </a:lnTo>
                <a:lnTo>
                  <a:pt x="11814" y="2525"/>
                </a:lnTo>
                <a:cubicBezTo>
                  <a:pt x="11481" y="2667"/>
                  <a:pt x="11148" y="2816"/>
                  <a:pt x="10821" y="2971"/>
                </a:cubicBezTo>
                <a:cubicBezTo>
                  <a:pt x="10841" y="2929"/>
                  <a:pt x="10921" y="2861"/>
                  <a:pt x="11096" y="2764"/>
                </a:cubicBezTo>
                <a:lnTo>
                  <a:pt x="11096" y="2764"/>
                </a:lnTo>
                <a:cubicBezTo>
                  <a:pt x="10721" y="2878"/>
                  <a:pt x="10575" y="2971"/>
                  <a:pt x="10443" y="3055"/>
                </a:cubicBezTo>
                <a:cubicBezTo>
                  <a:pt x="10265" y="3172"/>
                  <a:pt x="10071" y="3262"/>
                  <a:pt x="9864" y="3317"/>
                </a:cubicBezTo>
                <a:cubicBezTo>
                  <a:pt x="9849" y="3321"/>
                  <a:pt x="9837" y="3322"/>
                  <a:pt x="9830" y="3322"/>
                </a:cubicBezTo>
                <a:cubicBezTo>
                  <a:pt x="9805" y="3322"/>
                  <a:pt x="9828" y="3301"/>
                  <a:pt x="9871" y="3269"/>
                </a:cubicBezTo>
                <a:lnTo>
                  <a:pt x="9871" y="3269"/>
                </a:lnTo>
                <a:cubicBezTo>
                  <a:pt x="9661" y="3408"/>
                  <a:pt x="9444" y="3544"/>
                  <a:pt x="9237" y="3686"/>
                </a:cubicBezTo>
                <a:cubicBezTo>
                  <a:pt x="9289" y="3628"/>
                  <a:pt x="9240" y="3605"/>
                  <a:pt x="9234" y="3576"/>
                </a:cubicBezTo>
                <a:cubicBezTo>
                  <a:pt x="9227" y="3544"/>
                  <a:pt x="9260" y="3505"/>
                  <a:pt x="9473" y="3411"/>
                </a:cubicBezTo>
                <a:lnTo>
                  <a:pt x="9473" y="3411"/>
                </a:lnTo>
                <a:cubicBezTo>
                  <a:pt x="9392" y="3443"/>
                  <a:pt x="9318" y="3476"/>
                  <a:pt x="9243" y="3508"/>
                </a:cubicBezTo>
                <a:cubicBezTo>
                  <a:pt x="9169" y="3544"/>
                  <a:pt x="9098" y="3579"/>
                  <a:pt x="9030" y="3618"/>
                </a:cubicBezTo>
                <a:cubicBezTo>
                  <a:pt x="8894" y="3689"/>
                  <a:pt x="8768" y="3763"/>
                  <a:pt x="8649" y="3834"/>
                </a:cubicBezTo>
                <a:cubicBezTo>
                  <a:pt x="8532" y="3909"/>
                  <a:pt x="8419" y="3980"/>
                  <a:pt x="8316" y="4048"/>
                </a:cubicBezTo>
                <a:cubicBezTo>
                  <a:pt x="8212" y="4119"/>
                  <a:pt x="8122" y="4193"/>
                  <a:pt x="8031" y="4258"/>
                </a:cubicBezTo>
                <a:cubicBezTo>
                  <a:pt x="7853" y="4394"/>
                  <a:pt x="7698" y="4510"/>
                  <a:pt x="7556" y="4604"/>
                </a:cubicBezTo>
                <a:cubicBezTo>
                  <a:pt x="7488" y="4646"/>
                  <a:pt x="7420" y="4688"/>
                  <a:pt x="7346" y="4724"/>
                </a:cubicBezTo>
                <a:cubicBezTo>
                  <a:pt x="7284" y="4756"/>
                  <a:pt x="7220" y="4782"/>
                  <a:pt x="7152" y="4801"/>
                </a:cubicBezTo>
                <a:lnTo>
                  <a:pt x="7236" y="4724"/>
                </a:lnTo>
                <a:lnTo>
                  <a:pt x="7236" y="4724"/>
                </a:lnTo>
                <a:cubicBezTo>
                  <a:pt x="6476" y="5289"/>
                  <a:pt x="6466" y="5351"/>
                  <a:pt x="6508" y="5390"/>
                </a:cubicBezTo>
                <a:cubicBezTo>
                  <a:pt x="6531" y="5409"/>
                  <a:pt x="6567" y="5425"/>
                  <a:pt x="6534" y="5493"/>
                </a:cubicBezTo>
                <a:cubicBezTo>
                  <a:pt x="6295" y="5661"/>
                  <a:pt x="6056" y="5836"/>
                  <a:pt x="5823" y="6014"/>
                </a:cubicBezTo>
                <a:lnTo>
                  <a:pt x="5639" y="6052"/>
                </a:lnTo>
                <a:cubicBezTo>
                  <a:pt x="5471" y="6094"/>
                  <a:pt x="5306" y="6140"/>
                  <a:pt x="5134" y="6182"/>
                </a:cubicBezTo>
                <a:lnTo>
                  <a:pt x="5096" y="6431"/>
                </a:lnTo>
                <a:cubicBezTo>
                  <a:pt x="4966" y="6527"/>
                  <a:pt x="4730" y="6703"/>
                  <a:pt x="4661" y="6703"/>
                </a:cubicBezTo>
                <a:cubicBezTo>
                  <a:pt x="4648" y="6703"/>
                  <a:pt x="4641" y="6696"/>
                  <a:pt x="4643" y="6679"/>
                </a:cubicBezTo>
                <a:lnTo>
                  <a:pt x="4643" y="6679"/>
                </a:lnTo>
                <a:cubicBezTo>
                  <a:pt x="4467" y="6885"/>
                  <a:pt x="4441" y="6935"/>
                  <a:pt x="4464" y="6935"/>
                </a:cubicBezTo>
                <a:cubicBezTo>
                  <a:pt x="4487" y="6935"/>
                  <a:pt x="4557" y="6888"/>
                  <a:pt x="4585" y="6888"/>
                </a:cubicBezTo>
                <a:cubicBezTo>
                  <a:pt x="4606" y="6888"/>
                  <a:pt x="4603" y="6916"/>
                  <a:pt x="4536" y="7012"/>
                </a:cubicBezTo>
                <a:cubicBezTo>
                  <a:pt x="4307" y="7155"/>
                  <a:pt x="4093" y="7313"/>
                  <a:pt x="3890" y="7484"/>
                </a:cubicBezTo>
                <a:cubicBezTo>
                  <a:pt x="3780" y="7581"/>
                  <a:pt x="3670" y="7682"/>
                  <a:pt x="3566" y="7779"/>
                </a:cubicBezTo>
                <a:cubicBezTo>
                  <a:pt x="3460" y="7876"/>
                  <a:pt x="3353" y="7976"/>
                  <a:pt x="3256" y="8073"/>
                </a:cubicBezTo>
                <a:cubicBezTo>
                  <a:pt x="3159" y="8173"/>
                  <a:pt x="3062" y="8264"/>
                  <a:pt x="2972" y="8348"/>
                </a:cubicBezTo>
                <a:cubicBezTo>
                  <a:pt x="2884" y="8432"/>
                  <a:pt x="2803" y="8513"/>
                  <a:pt x="2726" y="8577"/>
                </a:cubicBezTo>
                <a:cubicBezTo>
                  <a:pt x="2580" y="8702"/>
                  <a:pt x="2458" y="8778"/>
                  <a:pt x="2374" y="8778"/>
                </a:cubicBezTo>
                <a:cubicBezTo>
                  <a:pt x="2370" y="8778"/>
                  <a:pt x="2367" y="8778"/>
                  <a:pt x="2364" y="8778"/>
                </a:cubicBezTo>
                <a:lnTo>
                  <a:pt x="2364" y="8778"/>
                </a:lnTo>
                <a:cubicBezTo>
                  <a:pt x="2343" y="8834"/>
                  <a:pt x="2348" y="8856"/>
                  <a:pt x="2366" y="8856"/>
                </a:cubicBezTo>
                <a:cubicBezTo>
                  <a:pt x="2376" y="8856"/>
                  <a:pt x="2390" y="8849"/>
                  <a:pt x="2406" y="8839"/>
                </a:cubicBezTo>
                <a:cubicBezTo>
                  <a:pt x="2435" y="8823"/>
                  <a:pt x="2461" y="8800"/>
                  <a:pt x="2490" y="8778"/>
                </a:cubicBezTo>
                <a:lnTo>
                  <a:pt x="2580" y="8707"/>
                </a:lnTo>
                <a:cubicBezTo>
                  <a:pt x="2620" y="8676"/>
                  <a:pt x="2653" y="8653"/>
                  <a:pt x="2663" y="8653"/>
                </a:cubicBezTo>
                <a:cubicBezTo>
                  <a:pt x="2667" y="8653"/>
                  <a:pt x="2668" y="8656"/>
                  <a:pt x="2664" y="8665"/>
                </a:cubicBezTo>
                <a:cubicBezTo>
                  <a:pt x="2651" y="8694"/>
                  <a:pt x="2584" y="8781"/>
                  <a:pt x="2435" y="8985"/>
                </a:cubicBezTo>
                <a:cubicBezTo>
                  <a:pt x="2335" y="8988"/>
                  <a:pt x="2238" y="9049"/>
                  <a:pt x="2141" y="9143"/>
                </a:cubicBezTo>
                <a:cubicBezTo>
                  <a:pt x="2040" y="9237"/>
                  <a:pt x="1950" y="9376"/>
                  <a:pt x="1850" y="9524"/>
                </a:cubicBezTo>
                <a:cubicBezTo>
                  <a:pt x="1798" y="9599"/>
                  <a:pt x="1749" y="9683"/>
                  <a:pt x="1698" y="9767"/>
                </a:cubicBezTo>
                <a:cubicBezTo>
                  <a:pt x="1646" y="9854"/>
                  <a:pt x="1591" y="9938"/>
                  <a:pt x="1536" y="10022"/>
                </a:cubicBezTo>
                <a:cubicBezTo>
                  <a:pt x="1478" y="10110"/>
                  <a:pt x="1423" y="10200"/>
                  <a:pt x="1362" y="10287"/>
                </a:cubicBezTo>
                <a:cubicBezTo>
                  <a:pt x="1300" y="10372"/>
                  <a:pt x="1232" y="10456"/>
                  <a:pt x="1164" y="10543"/>
                </a:cubicBezTo>
                <a:cubicBezTo>
                  <a:pt x="1164" y="10498"/>
                  <a:pt x="1174" y="10456"/>
                  <a:pt x="1187" y="10414"/>
                </a:cubicBezTo>
                <a:cubicBezTo>
                  <a:pt x="1203" y="10365"/>
                  <a:pt x="1219" y="10320"/>
                  <a:pt x="1242" y="10275"/>
                </a:cubicBezTo>
                <a:cubicBezTo>
                  <a:pt x="1281" y="10184"/>
                  <a:pt x="1332" y="10093"/>
                  <a:pt x="1362" y="10032"/>
                </a:cubicBezTo>
                <a:cubicBezTo>
                  <a:pt x="1384" y="9989"/>
                  <a:pt x="1396" y="9961"/>
                  <a:pt x="1386" y="9961"/>
                </a:cubicBezTo>
                <a:cubicBezTo>
                  <a:pt x="1370" y="9961"/>
                  <a:pt x="1293" y="10039"/>
                  <a:pt x="1106" y="10245"/>
                </a:cubicBezTo>
                <a:cubicBezTo>
                  <a:pt x="1100" y="10281"/>
                  <a:pt x="1093" y="10320"/>
                  <a:pt x="1084" y="10355"/>
                </a:cubicBezTo>
                <a:cubicBezTo>
                  <a:pt x="1074" y="10397"/>
                  <a:pt x="1061" y="10436"/>
                  <a:pt x="1048" y="10478"/>
                </a:cubicBezTo>
                <a:cubicBezTo>
                  <a:pt x="1016" y="10562"/>
                  <a:pt x="977" y="10646"/>
                  <a:pt x="935" y="10727"/>
                </a:cubicBezTo>
                <a:cubicBezTo>
                  <a:pt x="886" y="10811"/>
                  <a:pt x="841" y="10908"/>
                  <a:pt x="786" y="10999"/>
                </a:cubicBezTo>
                <a:cubicBezTo>
                  <a:pt x="731" y="11092"/>
                  <a:pt x="673" y="11186"/>
                  <a:pt x="621" y="11290"/>
                </a:cubicBezTo>
                <a:cubicBezTo>
                  <a:pt x="388" y="11681"/>
                  <a:pt x="175" y="12127"/>
                  <a:pt x="104" y="12499"/>
                </a:cubicBezTo>
                <a:cubicBezTo>
                  <a:pt x="152" y="12521"/>
                  <a:pt x="156" y="12631"/>
                  <a:pt x="136" y="12803"/>
                </a:cubicBezTo>
                <a:cubicBezTo>
                  <a:pt x="123" y="12887"/>
                  <a:pt x="117" y="12990"/>
                  <a:pt x="97" y="13103"/>
                </a:cubicBezTo>
                <a:cubicBezTo>
                  <a:pt x="91" y="13162"/>
                  <a:pt x="81" y="13223"/>
                  <a:pt x="75" y="13284"/>
                </a:cubicBezTo>
                <a:cubicBezTo>
                  <a:pt x="65" y="13349"/>
                  <a:pt x="59" y="13414"/>
                  <a:pt x="52" y="13482"/>
                </a:cubicBezTo>
                <a:cubicBezTo>
                  <a:pt x="46" y="13553"/>
                  <a:pt x="36" y="13621"/>
                  <a:pt x="30" y="13695"/>
                </a:cubicBezTo>
                <a:cubicBezTo>
                  <a:pt x="23" y="13766"/>
                  <a:pt x="20" y="13840"/>
                  <a:pt x="13" y="13918"/>
                </a:cubicBezTo>
                <a:cubicBezTo>
                  <a:pt x="0" y="14070"/>
                  <a:pt x="0" y="14228"/>
                  <a:pt x="0" y="14387"/>
                </a:cubicBezTo>
                <a:lnTo>
                  <a:pt x="0" y="14510"/>
                </a:lnTo>
                <a:lnTo>
                  <a:pt x="4" y="14629"/>
                </a:lnTo>
                <a:cubicBezTo>
                  <a:pt x="7" y="14710"/>
                  <a:pt x="10" y="14791"/>
                  <a:pt x="17" y="14872"/>
                </a:cubicBezTo>
                <a:cubicBezTo>
                  <a:pt x="26" y="15033"/>
                  <a:pt x="46" y="15189"/>
                  <a:pt x="62" y="15341"/>
                </a:cubicBezTo>
                <a:cubicBezTo>
                  <a:pt x="61" y="15340"/>
                  <a:pt x="60" y="15339"/>
                  <a:pt x="59" y="15339"/>
                </a:cubicBezTo>
                <a:cubicBezTo>
                  <a:pt x="27" y="15339"/>
                  <a:pt x="45" y="15905"/>
                  <a:pt x="139" y="16605"/>
                </a:cubicBezTo>
                <a:cubicBezTo>
                  <a:pt x="236" y="17326"/>
                  <a:pt x="401" y="18179"/>
                  <a:pt x="495" y="18735"/>
                </a:cubicBezTo>
                <a:lnTo>
                  <a:pt x="453" y="18713"/>
                </a:lnTo>
                <a:lnTo>
                  <a:pt x="453" y="18713"/>
                </a:lnTo>
                <a:cubicBezTo>
                  <a:pt x="702" y="18877"/>
                  <a:pt x="941" y="20009"/>
                  <a:pt x="1180" y="20814"/>
                </a:cubicBezTo>
                <a:cubicBezTo>
                  <a:pt x="1054" y="20811"/>
                  <a:pt x="970" y="20675"/>
                  <a:pt x="812" y="20248"/>
                </a:cubicBezTo>
                <a:lnTo>
                  <a:pt x="812" y="20248"/>
                </a:lnTo>
                <a:lnTo>
                  <a:pt x="999" y="21014"/>
                </a:lnTo>
                <a:cubicBezTo>
                  <a:pt x="1106" y="21182"/>
                  <a:pt x="1197" y="21412"/>
                  <a:pt x="1336" y="21903"/>
                </a:cubicBezTo>
                <a:lnTo>
                  <a:pt x="1142" y="21745"/>
                </a:lnTo>
                <a:lnTo>
                  <a:pt x="1142" y="21745"/>
                </a:lnTo>
                <a:cubicBezTo>
                  <a:pt x="1206" y="22004"/>
                  <a:pt x="1268" y="22249"/>
                  <a:pt x="1339" y="22505"/>
                </a:cubicBezTo>
                <a:cubicBezTo>
                  <a:pt x="1374" y="22631"/>
                  <a:pt x="1400" y="22763"/>
                  <a:pt x="1436" y="22893"/>
                </a:cubicBezTo>
                <a:cubicBezTo>
                  <a:pt x="1468" y="23025"/>
                  <a:pt x="1504" y="23158"/>
                  <a:pt x="1530" y="23294"/>
                </a:cubicBezTo>
                <a:cubicBezTo>
                  <a:pt x="1659" y="23888"/>
                  <a:pt x="1724" y="24493"/>
                  <a:pt x="1724" y="25101"/>
                </a:cubicBezTo>
                <a:cubicBezTo>
                  <a:pt x="1728" y="25103"/>
                  <a:pt x="1732" y="25103"/>
                  <a:pt x="1737" y="25103"/>
                </a:cubicBezTo>
                <a:cubicBezTo>
                  <a:pt x="1810" y="25103"/>
                  <a:pt x="1883" y="24856"/>
                  <a:pt x="1963" y="24755"/>
                </a:cubicBezTo>
                <a:cubicBezTo>
                  <a:pt x="1984" y="24730"/>
                  <a:pt x="2003" y="24714"/>
                  <a:pt x="2024" y="24714"/>
                </a:cubicBezTo>
                <a:cubicBezTo>
                  <a:pt x="2036" y="24714"/>
                  <a:pt x="2047" y="24719"/>
                  <a:pt x="2060" y="24729"/>
                </a:cubicBezTo>
                <a:cubicBezTo>
                  <a:pt x="2079" y="24972"/>
                  <a:pt x="2095" y="25214"/>
                  <a:pt x="2108" y="25460"/>
                </a:cubicBezTo>
                <a:cubicBezTo>
                  <a:pt x="2065" y="25443"/>
                  <a:pt x="2024" y="25386"/>
                  <a:pt x="1997" y="25256"/>
                </a:cubicBezTo>
                <a:lnTo>
                  <a:pt x="1997" y="25256"/>
                </a:lnTo>
                <a:cubicBezTo>
                  <a:pt x="2006" y="25314"/>
                  <a:pt x="2019" y="25386"/>
                  <a:pt x="2031" y="25463"/>
                </a:cubicBezTo>
                <a:cubicBezTo>
                  <a:pt x="2050" y="25592"/>
                  <a:pt x="2057" y="25722"/>
                  <a:pt x="2047" y="25851"/>
                </a:cubicBezTo>
                <a:cubicBezTo>
                  <a:pt x="2002" y="25663"/>
                  <a:pt x="1943" y="25476"/>
                  <a:pt x="1889" y="25288"/>
                </a:cubicBezTo>
                <a:lnTo>
                  <a:pt x="1889" y="25288"/>
                </a:lnTo>
                <a:cubicBezTo>
                  <a:pt x="1866" y="25903"/>
                  <a:pt x="2018" y="25602"/>
                  <a:pt x="2021" y="26093"/>
                </a:cubicBezTo>
                <a:cubicBezTo>
                  <a:pt x="2020" y="26093"/>
                  <a:pt x="2019" y="26093"/>
                  <a:pt x="2018" y="26093"/>
                </a:cubicBezTo>
                <a:cubicBezTo>
                  <a:pt x="1921" y="26093"/>
                  <a:pt x="1947" y="26399"/>
                  <a:pt x="1883" y="26399"/>
                </a:cubicBezTo>
                <a:cubicBezTo>
                  <a:pt x="1877" y="26399"/>
                  <a:pt x="1870" y="26396"/>
                  <a:pt x="1863" y="26391"/>
                </a:cubicBezTo>
                <a:cubicBezTo>
                  <a:pt x="1850" y="26265"/>
                  <a:pt x="1895" y="25964"/>
                  <a:pt x="1846" y="25777"/>
                </a:cubicBezTo>
                <a:lnTo>
                  <a:pt x="1846" y="25777"/>
                </a:lnTo>
                <a:cubicBezTo>
                  <a:pt x="1850" y="26058"/>
                  <a:pt x="1834" y="26339"/>
                  <a:pt x="1808" y="26620"/>
                </a:cubicBezTo>
                <a:cubicBezTo>
                  <a:pt x="1795" y="26750"/>
                  <a:pt x="1779" y="26872"/>
                  <a:pt x="1759" y="26973"/>
                </a:cubicBezTo>
                <a:cubicBezTo>
                  <a:pt x="1746" y="27054"/>
                  <a:pt x="1727" y="27134"/>
                  <a:pt x="1698" y="27212"/>
                </a:cubicBezTo>
                <a:cubicBezTo>
                  <a:pt x="1711" y="27202"/>
                  <a:pt x="1724" y="27197"/>
                  <a:pt x="1738" y="27197"/>
                </a:cubicBezTo>
                <a:cubicBezTo>
                  <a:pt x="1793" y="27197"/>
                  <a:pt x="1848" y="27292"/>
                  <a:pt x="1856" y="27616"/>
                </a:cubicBezTo>
                <a:cubicBezTo>
                  <a:pt x="1830" y="28660"/>
                  <a:pt x="1714" y="27968"/>
                  <a:pt x="1630" y="28573"/>
                </a:cubicBezTo>
                <a:cubicBezTo>
                  <a:pt x="1698" y="28828"/>
                  <a:pt x="1572" y="29488"/>
                  <a:pt x="1737" y="29517"/>
                </a:cubicBezTo>
                <a:cubicBezTo>
                  <a:pt x="1711" y="29821"/>
                  <a:pt x="1630" y="29873"/>
                  <a:pt x="1575" y="29986"/>
                </a:cubicBezTo>
                <a:cubicBezTo>
                  <a:pt x="1591" y="30257"/>
                  <a:pt x="1539" y="30888"/>
                  <a:pt x="1510" y="31376"/>
                </a:cubicBezTo>
                <a:cubicBezTo>
                  <a:pt x="1486" y="31739"/>
                  <a:pt x="1476" y="32026"/>
                  <a:pt x="1522" y="32026"/>
                </a:cubicBezTo>
                <a:cubicBezTo>
                  <a:pt x="1538" y="32026"/>
                  <a:pt x="1560" y="31992"/>
                  <a:pt x="1591" y="31916"/>
                </a:cubicBezTo>
                <a:lnTo>
                  <a:pt x="1617" y="31780"/>
                </a:lnTo>
                <a:lnTo>
                  <a:pt x="1617" y="31780"/>
                </a:lnTo>
                <a:cubicBezTo>
                  <a:pt x="1617" y="31806"/>
                  <a:pt x="1614" y="31835"/>
                  <a:pt x="1614" y="31867"/>
                </a:cubicBezTo>
                <a:cubicBezTo>
                  <a:pt x="1591" y="33658"/>
                  <a:pt x="1084" y="35537"/>
                  <a:pt x="996" y="37318"/>
                </a:cubicBezTo>
                <a:lnTo>
                  <a:pt x="941" y="37308"/>
                </a:lnTo>
                <a:cubicBezTo>
                  <a:pt x="925" y="37842"/>
                  <a:pt x="886" y="38430"/>
                  <a:pt x="873" y="38983"/>
                </a:cubicBezTo>
                <a:cubicBezTo>
                  <a:pt x="860" y="39261"/>
                  <a:pt x="864" y="39529"/>
                  <a:pt x="867" y="39775"/>
                </a:cubicBezTo>
                <a:cubicBezTo>
                  <a:pt x="867" y="40021"/>
                  <a:pt x="886" y="40244"/>
                  <a:pt x="912" y="40435"/>
                </a:cubicBezTo>
                <a:cubicBezTo>
                  <a:pt x="907" y="40708"/>
                  <a:pt x="827" y="41067"/>
                  <a:pt x="764" y="41067"/>
                </a:cubicBezTo>
                <a:cubicBezTo>
                  <a:pt x="755" y="41067"/>
                  <a:pt x="746" y="41060"/>
                  <a:pt x="738" y="41042"/>
                </a:cubicBezTo>
                <a:lnTo>
                  <a:pt x="738" y="41042"/>
                </a:lnTo>
                <a:cubicBezTo>
                  <a:pt x="747" y="41243"/>
                  <a:pt x="763" y="41405"/>
                  <a:pt x="773" y="41547"/>
                </a:cubicBezTo>
                <a:cubicBezTo>
                  <a:pt x="786" y="41686"/>
                  <a:pt x="796" y="41812"/>
                  <a:pt x="805" y="41948"/>
                </a:cubicBezTo>
                <a:cubicBezTo>
                  <a:pt x="818" y="42084"/>
                  <a:pt x="822" y="42229"/>
                  <a:pt x="822" y="42417"/>
                </a:cubicBezTo>
                <a:cubicBezTo>
                  <a:pt x="822" y="42604"/>
                  <a:pt x="828" y="42830"/>
                  <a:pt x="825" y="43128"/>
                </a:cubicBezTo>
                <a:cubicBezTo>
                  <a:pt x="776" y="42859"/>
                  <a:pt x="752" y="42799"/>
                  <a:pt x="740" y="42799"/>
                </a:cubicBezTo>
                <a:cubicBezTo>
                  <a:pt x="733" y="42799"/>
                  <a:pt x="730" y="42815"/>
                  <a:pt x="728" y="42827"/>
                </a:cubicBezTo>
                <a:cubicBezTo>
                  <a:pt x="727" y="42833"/>
                  <a:pt x="726" y="42838"/>
                  <a:pt x="725" y="42838"/>
                </a:cubicBezTo>
                <a:cubicBezTo>
                  <a:pt x="724" y="42838"/>
                  <a:pt x="723" y="42824"/>
                  <a:pt x="721" y="42782"/>
                </a:cubicBezTo>
                <a:cubicBezTo>
                  <a:pt x="721" y="42746"/>
                  <a:pt x="718" y="42695"/>
                  <a:pt x="715" y="42617"/>
                </a:cubicBezTo>
                <a:cubicBezTo>
                  <a:pt x="712" y="42536"/>
                  <a:pt x="705" y="42429"/>
                  <a:pt x="705" y="42290"/>
                </a:cubicBezTo>
                <a:cubicBezTo>
                  <a:pt x="702" y="42423"/>
                  <a:pt x="705" y="42543"/>
                  <a:pt x="705" y="42653"/>
                </a:cubicBezTo>
                <a:lnTo>
                  <a:pt x="705" y="42963"/>
                </a:lnTo>
                <a:cubicBezTo>
                  <a:pt x="705" y="43154"/>
                  <a:pt x="705" y="43318"/>
                  <a:pt x="712" y="43487"/>
                </a:cubicBezTo>
                <a:cubicBezTo>
                  <a:pt x="718" y="43655"/>
                  <a:pt x="744" y="43826"/>
                  <a:pt x="776" y="44023"/>
                </a:cubicBezTo>
                <a:cubicBezTo>
                  <a:pt x="815" y="44259"/>
                  <a:pt x="867" y="44495"/>
                  <a:pt x="935" y="44725"/>
                </a:cubicBezTo>
                <a:cubicBezTo>
                  <a:pt x="909" y="44677"/>
                  <a:pt x="888" y="44655"/>
                  <a:pt x="873" y="44655"/>
                </a:cubicBezTo>
                <a:cubicBezTo>
                  <a:pt x="830" y="44655"/>
                  <a:pt x="828" y="44826"/>
                  <a:pt x="844" y="45058"/>
                </a:cubicBezTo>
                <a:cubicBezTo>
                  <a:pt x="857" y="45216"/>
                  <a:pt x="873" y="45401"/>
                  <a:pt x="906" y="45575"/>
                </a:cubicBezTo>
                <a:cubicBezTo>
                  <a:pt x="938" y="45750"/>
                  <a:pt x="974" y="45918"/>
                  <a:pt x="1006" y="46041"/>
                </a:cubicBezTo>
                <a:lnTo>
                  <a:pt x="990" y="45662"/>
                </a:lnTo>
                <a:lnTo>
                  <a:pt x="980" y="45475"/>
                </a:lnTo>
                <a:lnTo>
                  <a:pt x="980" y="45284"/>
                </a:lnTo>
                <a:cubicBezTo>
                  <a:pt x="993" y="45355"/>
                  <a:pt x="1006" y="45423"/>
                  <a:pt x="1019" y="45494"/>
                </a:cubicBezTo>
                <a:cubicBezTo>
                  <a:pt x="1029" y="45562"/>
                  <a:pt x="1045" y="45627"/>
                  <a:pt x="1058" y="45695"/>
                </a:cubicBezTo>
                <a:cubicBezTo>
                  <a:pt x="1084" y="45827"/>
                  <a:pt x="1106" y="45957"/>
                  <a:pt x="1129" y="46083"/>
                </a:cubicBezTo>
                <a:cubicBezTo>
                  <a:pt x="1151" y="46212"/>
                  <a:pt x="1171" y="46338"/>
                  <a:pt x="1193" y="46461"/>
                </a:cubicBezTo>
                <a:cubicBezTo>
                  <a:pt x="1216" y="46587"/>
                  <a:pt x="1242" y="46710"/>
                  <a:pt x="1265" y="46833"/>
                </a:cubicBezTo>
                <a:lnTo>
                  <a:pt x="1022" y="46603"/>
                </a:lnTo>
                <a:lnTo>
                  <a:pt x="1022" y="46603"/>
                </a:lnTo>
                <a:cubicBezTo>
                  <a:pt x="1054" y="46878"/>
                  <a:pt x="1096" y="47143"/>
                  <a:pt x="1148" y="47398"/>
                </a:cubicBezTo>
                <a:cubicBezTo>
                  <a:pt x="1197" y="47657"/>
                  <a:pt x="1271" y="47903"/>
                  <a:pt x="1342" y="48142"/>
                </a:cubicBezTo>
                <a:cubicBezTo>
                  <a:pt x="1378" y="48265"/>
                  <a:pt x="1413" y="48381"/>
                  <a:pt x="1455" y="48498"/>
                </a:cubicBezTo>
                <a:cubicBezTo>
                  <a:pt x="1494" y="48611"/>
                  <a:pt x="1539" y="48724"/>
                  <a:pt x="1581" y="48837"/>
                </a:cubicBezTo>
                <a:cubicBezTo>
                  <a:pt x="1665" y="49063"/>
                  <a:pt x="1749" y="49283"/>
                  <a:pt x="1837" y="49497"/>
                </a:cubicBezTo>
                <a:cubicBezTo>
                  <a:pt x="2021" y="49920"/>
                  <a:pt x="2183" y="50331"/>
                  <a:pt x="2341" y="50735"/>
                </a:cubicBezTo>
                <a:cubicBezTo>
                  <a:pt x="2415" y="50935"/>
                  <a:pt x="2480" y="51139"/>
                  <a:pt x="2538" y="51346"/>
                </a:cubicBezTo>
                <a:cubicBezTo>
                  <a:pt x="2600" y="51546"/>
                  <a:pt x="2645" y="51753"/>
                  <a:pt x="2681" y="51963"/>
                </a:cubicBezTo>
                <a:cubicBezTo>
                  <a:pt x="2725" y="52028"/>
                  <a:pt x="2752" y="52055"/>
                  <a:pt x="2765" y="52055"/>
                </a:cubicBezTo>
                <a:cubicBezTo>
                  <a:pt x="2839" y="52055"/>
                  <a:pt x="2487" y="51184"/>
                  <a:pt x="2579" y="51184"/>
                </a:cubicBezTo>
                <a:cubicBezTo>
                  <a:pt x="2593" y="51184"/>
                  <a:pt x="2618" y="51205"/>
                  <a:pt x="2658" y="51255"/>
                </a:cubicBezTo>
                <a:cubicBezTo>
                  <a:pt x="2833" y="51721"/>
                  <a:pt x="2952" y="52225"/>
                  <a:pt x="3065" y="52639"/>
                </a:cubicBezTo>
                <a:cubicBezTo>
                  <a:pt x="3120" y="52849"/>
                  <a:pt x="3169" y="53037"/>
                  <a:pt x="3208" y="53192"/>
                </a:cubicBezTo>
                <a:cubicBezTo>
                  <a:pt x="3237" y="53312"/>
                  <a:pt x="3279" y="53425"/>
                  <a:pt x="3324" y="53538"/>
                </a:cubicBezTo>
                <a:cubicBezTo>
                  <a:pt x="3389" y="53699"/>
                  <a:pt x="3447" y="53835"/>
                  <a:pt x="3505" y="53955"/>
                </a:cubicBezTo>
                <a:cubicBezTo>
                  <a:pt x="3553" y="54062"/>
                  <a:pt x="3612" y="54165"/>
                  <a:pt x="3673" y="54262"/>
                </a:cubicBezTo>
                <a:cubicBezTo>
                  <a:pt x="3773" y="54414"/>
                  <a:pt x="3883" y="54559"/>
                  <a:pt x="4000" y="54695"/>
                </a:cubicBezTo>
                <a:cubicBezTo>
                  <a:pt x="4210" y="54957"/>
                  <a:pt x="4446" y="55213"/>
                  <a:pt x="4759" y="55856"/>
                </a:cubicBezTo>
                <a:cubicBezTo>
                  <a:pt x="4745" y="55770"/>
                  <a:pt x="4751" y="55676"/>
                  <a:pt x="4811" y="55676"/>
                </a:cubicBezTo>
                <a:cubicBezTo>
                  <a:pt x="4819" y="55676"/>
                  <a:pt x="4827" y="55678"/>
                  <a:pt x="4837" y="55681"/>
                </a:cubicBezTo>
                <a:cubicBezTo>
                  <a:pt x="4924" y="55710"/>
                  <a:pt x="5089" y="55872"/>
                  <a:pt x="5383" y="56315"/>
                </a:cubicBezTo>
                <a:cubicBezTo>
                  <a:pt x="5484" y="56490"/>
                  <a:pt x="5571" y="56671"/>
                  <a:pt x="5648" y="56855"/>
                </a:cubicBezTo>
                <a:cubicBezTo>
                  <a:pt x="5707" y="57000"/>
                  <a:pt x="5729" y="57104"/>
                  <a:pt x="5726" y="57168"/>
                </a:cubicBezTo>
                <a:cubicBezTo>
                  <a:pt x="5724" y="57213"/>
                  <a:pt x="5707" y="57236"/>
                  <a:pt x="5678" y="57236"/>
                </a:cubicBezTo>
                <a:cubicBezTo>
                  <a:pt x="5626" y="57236"/>
                  <a:pt x="5533" y="57160"/>
                  <a:pt x="5412" y="56997"/>
                </a:cubicBezTo>
                <a:cubicBezTo>
                  <a:pt x="5280" y="56793"/>
                  <a:pt x="5235" y="56687"/>
                  <a:pt x="5260" y="56684"/>
                </a:cubicBezTo>
                <a:cubicBezTo>
                  <a:pt x="5134" y="56502"/>
                  <a:pt x="4982" y="56279"/>
                  <a:pt x="4944" y="56279"/>
                </a:cubicBezTo>
                <a:cubicBezTo>
                  <a:pt x="4926" y="56279"/>
                  <a:pt x="4932" y="56325"/>
                  <a:pt x="4976" y="56444"/>
                </a:cubicBezTo>
                <a:lnTo>
                  <a:pt x="5096" y="56522"/>
                </a:lnTo>
                <a:cubicBezTo>
                  <a:pt x="5121" y="56580"/>
                  <a:pt x="5154" y="56648"/>
                  <a:pt x="5189" y="56726"/>
                </a:cubicBezTo>
                <a:cubicBezTo>
                  <a:pt x="5228" y="56800"/>
                  <a:pt x="5273" y="56881"/>
                  <a:pt x="5322" y="56968"/>
                </a:cubicBezTo>
                <a:lnTo>
                  <a:pt x="5606" y="57479"/>
                </a:lnTo>
                <a:cubicBezTo>
                  <a:pt x="5694" y="57640"/>
                  <a:pt x="5775" y="57779"/>
                  <a:pt x="5810" y="57864"/>
                </a:cubicBezTo>
                <a:cubicBezTo>
                  <a:pt x="5834" y="57920"/>
                  <a:pt x="5842" y="57953"/>
                  <a:pt x="5824" y="57953"/>
                </a:cubicBezTo>
                <a:cubicBezTo>
                  <a:pt x="5815" y="57953"/>
                  <a:pt x="5800" y="57945"/>
                  <a:pt x="5778" y="57928"/>
                </a:cubicBezTo>
                <a:lnTo>
                  <a:pt x="5778" y="57928"/>
                </a:lnTo>
                <a:cubicBezTo>
                  <a:pt x="5948" y="58145"/>
                  <a:pt x="6030" y="58232"/>
                  <a:pt x="6052" y="58232"/>
                </a:cubicBezTo>
                <a:cubicBezTo>
                  <a:pt x="6083" y="58232"/>
                  <a:pt x="6002" y="58071"/>
                  <a:pt x="5881" y="57857"/>
                </a:cubicBezTo>
                <a:lnTo>
                  <a:pt x="5881" y="57857"/>
                </a:lnTo>
                <a:cubicBezTo>
                  <a:pt x="5998" y="58054"/>
                  <a:pt x="6108" y="58235"/>
                  <a:pt x="6214" y="58407"/>
                </a:cubicBezTo>
                <a:cubicBezTo>
                  <a:pt x="6360" y="58633"/>
                  <a:pt x="6508" y="58837"/>
                  <a:pt x="6654" y="59044"/>
                </a:cubicBezTo>
                <a:cubicBezTo>
                  <a:pt x="6728" y="59147"/>
                  <a:pt x="6799" y="59250"/>
                  <a:pt x="6877" y="59357"/>
                </a:cubicBezTo>
                <a:cubicBezTo>
                  <a:pt x="6951" y="59461"/>
                  <a:pt x="7032" y="59567"/>
                  <a:pt x="7113" y="59677"/>
                </a:cubicBezTo>
                <a:cubicBezTo>
                  <a:pt x="7275" y="59897"/>
                  <a:pt x="7439" y="60140"/>
                  <a:pt x="7630" y="60411"/>
                </a:cubicBezTo>
                <a:cubicBezTo>
                  <a:pt x="7556" y="60270"/>
                  <a:pt x="7507" y="60126"/>
                  <a:pt x="7537" y="60126"/>
                </a:cubicBezTo>
                <a:cubicBezTo>
                  <a:pt x="7547" y="60126"/>
                  <a:pt x="7568" y="60145"/>
                  <a:pt x="7601" y="60188"/>
                </a:cubicBezTo>
                <a:cubicBezTo>
                  <a:pt x="7882" y="60582"/>
                  <a:pt x="8060" y="60818"/>
                  <a:pt x="8186" y="60964"/>
                </a:cubicBezTo>
                <a:cubicBezTo>
                  <a:pt x="8309" y="61106"/>
                  <a:pt x="8380" y="61161"/>
                  <a:pt x="8442" y="61200"/>
                </a:cubicBezTo>
                <a:cubicBezTo>
                  <a:pt x="8513" y="61239"/>
                  <a:pt x="8577" y="61284"/>
                  <a:pt x="8639" y="61332"/>
                </a:cubicBezTo>
                <a:cubicBezTo>
                  <a:pt x="8697" y="61381"/>
                  <a:pt x="8755" y="61436"/>
                  <a:pt x="8807" y="61491"/>
                </a:cubicBezTo>
                <a:cubicBezTo>
                  <a:pt x="8875" y="61565"/>
                  <a:pt x="8959" y="61656"/>
                  <a:pt x="9069" y="61779"/>
                </a:cubicBezTo>
                <a:cubicBezTo>
                  <a:pt x="9273" y="62092"/>
                  <a:pt x="9182" y="62083"/>
                  <a:pt x="9156" y="62112"/>
                </a:cubicBezTo>
                <a:cubicBezTo>
                  <a:pt x="9143" y="62125"/>
                  <a:pt x="9146" y="62147"/>
                  <a:pt x="9211" y="62228"/>
                </a:cubicBezTo>
                <a:cubicBezTo>
                  <a:pt x="9344" y="62386"/>
                  <a:pt x="9486" y="62535"/>
                  <a:pt x="9635" y="62677"/>
                </a:cubicBezTo>
                <a:cubicBezTo>
                  <a:pt x="9831" y="62942"/>
                  <a:pt x="9864" y="63032"/>
                  <a:pt x="9817" y="63032"/>
                </a:cubicBezTo>
                <a:cubicBezTo>
                  <a:pt x="9749" y="63032"/>
                  <a:pt x="9511" y="62840"/>
                  <a:pt x="9360" y="62719"/>
                </a:cubicBezTo>
                <a:lnTo>
                  <a:pt x="9360" y="62719"/>
                </a:lnTo>
                <a:cubicBezTo>
                  <a:pt x="10246" y="63544"/>
                  <a:pt x="10815" y="64439"/>
                  <a:pt x="11280" y="64957"/>
                </a:cubicBezTo>
                <a:lnTo>
                  <a:pt x="10802" y="64543"/>
                </a:lnTo>
                <a:lnTo>
                  <a:pt x="10802" y="64543"/>
                </a:lnTo>
                <a:cubicBezTo>
                  <a:pt x="11089" y="64795"/>
                  <a:pt x="11303" y="65021"/>
                  <a:pt x="11529" y="65244"/>
                </a:cubicBezTo>
                <a:lnTo>
                  <a:pt x="11368" y="64895"/>
                </a:lnTo>
                <a:lnTo>
                  <a:pt x="11368" y="64895"/>
                </a:lnTo>
                <a:cubicBezTo>
                  <a:pt x="11613" y="65176"/>
                  <a:pt x="11836" y="65400"/>
                  <a:pt x="11794" y="65432"/>
                </a:cubicBezTo>
                <a:cubicBezTo>
                  <a:pt x="11850" y="65467"/>
                  <a:pt x="11885" y="65480"/>
                  <a:pt x="11909" y="65480"/>
                </a:cubicBezTo>
                <a:cubicBezTo>
                  <a:pt x="11985" y="65480"/>
                  <a:pt x="11937" y="65342"/>
                  <a:pt x="12030" y="65342"/>
                </a:cubicBezTo>
                <a:cubicBezTo>
                  <a:pt x="12082" y="65342"/>
                  <a:pt x="12178" y="65385"/>
                  <a:pt x="12363" y="65519"/>
                </a:cubicBezTo>
                <a:cubicBezTo>
                  <a:pt x="12518" y="65716"/>
                  <a:pt x="12803" y="65965"/>
                  <a:pt x="13049" y="66195"/>
                </a:cubicBezTo>
                <a:cubicBezTo>
                  <a:pt x="13294" y="66421"/>
                  <a:pt x="13508" y="66625"/>
                  <a:pt x="13511" y="66748"/>
                </a:cubicBezTo>
                <a:cubicBezTo>
                  <a:pt x="13152" y="66389"/>
                  <a:pt x="13028" y="66291"/>
                  <a:pt x="12989" y="66291"/>
                </a:cubicBezTo>
                <a:cubicBezTo>
                  <a:pt x="12968" y="66291"/>
                  <a:pt x="12972" y="66319"/>
                  <a:pt x="12978" y="66350"/>
                </a:cubicBezTo>
                <a:cubicBezTo>
                  <a:pt x="12985" y="66388"/>
                  <a:pt x="12994" y="66433"/>
                  <a:pt x="12959" y="66433"/>
                </a:cubicBezTo>
                <a:cubicBezTo>
                  <a:pt x="12932" y="66433"/>
                  <a:pt x="12877" y="66405"/>
                  <a:pt x="12773" y="66322"/>
                </a:cubicBezTo>
                <a:lnTo>
                  <a:pt x="12773" y="66322"/>
                </a:lnTo>
                <a:cubicBezTo>
                  <a:pt x="12800" y="66344"/>
                  <a:pt x="12824" y="66371"/>
                  <a:pt x="12851" y="66399"/>
                </a:cubicBezTo>
                <a:cubicBezTo>
                  <a:pt x="12965" y="66505"/>
                  <a:pt x="13087" y="66625"/>
                  <a:pt x="13217" y="66761"/>
                </a:cubicBezTo>
                <a:cubicBezTo>
                  <a:pt x="13224" y="66774"/>
                  <a:pt x="13224" y="66780"/>
                  <a:pt x="13217" y="66780"/>
                </a:cubicBezTo>
                <a:cubicBezTo>
                  <a:pt x="13199" y="66780"/>
                  <a:pt x="13133" y="66735"/>
                  <a:pt x="13071" y="66689"/>
                </a:cubicBezTo>
                <a:lnTo>
                  <a:pt x="13071" y="66689"/>
                </a:lnTo>
                <a:cubicBezTo>
                  <a:pt x="13566" y="67258"/>
                  <a:pt x="13731" y="67333"/>
                  <a:pt x="13912" y="67401"/>
                </a:cubicBezTo>
                <a:cubicBezTo>
                  <a:pt x="14025" y="67440"/>
                  <a:pt x="14135" y="67491"/>
                  <a:pt x="14238" y="67553"/>
                </a:cubicBezTo>
                <a:cubicBezTo>
                  <a:pt x="14329" y="67608"/>
                  <a:pt x="14413" y="67669"/>
                  <a:pt x="14497" y="67734"/>
                </a:cubicBezTo>
                <a:cubicBezTo>
                  <a:pt x="14600" y="67811"/>
                  <a:pt x="14723" y="67908"/>
                  <a:pt x="14869" y="68034"/>
                </a:cubicBezTo>
                <a:cubicBezTo>
                  <a:pt x="14856" y="68031"/>
                  <a:pt x="14846" y="68030"/>
                  <a:pt x="14837" y="68030"/>
                </a:cubicBezTo>
                <a:cubicBezTo>
                  <a:pt x="14698" y="68030"/>
                  <a:pt x="15030" y="68421"/>
                  <a:pt x="15228" y="68558"/>
                </a:cubicBezTo>
                <a:cubicBezTo>
                  <a:pt x="15001" y="68368"/>
                  <a:pt x="14963" y="68286"/>
                  <a:pt x="15036" y="68286"/>
                </a:cubicBezTo>
                <a:cubicBezTo>
                  <a:pt x="15041" y="68286"/>
                  <a:pt x="15045" y="68286"/>
                  <a:pt x="15050" y="68287"/>
                </a:cubicBezTo>
                <a:cubicBezTo>
                  <a:pt x="15124" y="68303"/>
                  <a:pt x="15195" y="68329"/>
                  <a:pt x="15263" y="68364"/>
                </a:cubicBezTo>
                <a:cubicBezTo>
                  <a:pt x="15376" y="68419"/>
                  <a:pt x="15486" y="68481"/>
                  <a:pt x="15593" y="68548"/>
                </a:cubicBezTo>
                <a:cubicBezTo>
                  <a:pt x="15771" y="68723"/>
                  <a:pt x="15916" y="68849"/>
                  <a:pt x="16036" y="68946"/>
                </a:cubicBezTo>
                <a:cubicBezTo>
                  <a:pt x="16136" y="69027"/>
                  <a:pt x="16240" y="69098"/>
                  <a:pt x="16346" y="69166"/>
                </a:cubicBezTo>
                <a:cubicBezTo>
                  <a:pt x="16524" y="69279"/>
                  <a:pt x="16663" y="69350"/>
                  <a:pt x="16860" y="69515"/>
                </a:cubicBezTo>
                <a:lnTo>
                  <a:pt x="16421" y="69117"/>
                </a:lnTo>
                <a:lnTo>
                  <a:pt x="16421" y="69117"/>
                </a:lnTo>
                <a:cubicBezTo>
                  <a:pt x="16531" y="69140"/>
                  <a:pt x="16679" y="69234"/>
                  <a:pt x="16870" y="69370"/>
                </a:cubicBezTo>
                <a:cubicBezTo>
                  <a:pt x="17064" y="69505"/>
                  <a:pt x="17303" y="69677"/>
                  <a:pt x="17584" y="69874"/>
                </a:cubicBezTo>
                <a:cubicBezTo>
                  <a:pt x="17584" y="69885"/>
                  <a:pt x="17579" y="69889"/>
                  <a:pt x="17569" y="69889"/>
                </a:cubicBezTo>
                <a:cubicBezTo>
                  <a:pt x="17549" y="69889"/>
                  <a:pt x="17511" y="69871"/>
                  <a:pt x="17468" y="69845"/>
                </a:cubicBezTo>
                <a:lnTo>
                  <a:pt x="17468" y="69845"/>
                </a:lnTo>
                <a:cubicBezTo>
                  <a:pt x="17733" y="70016"/>
                  <a:pt x="17979" y="70249"/>
                  <a:pt x="18244" y="70501"/>
                </a:cubicBezTo>
                <a:lnTo>
                  <a:pt x="18373" y="70624"/>
                </a:lnTo>
                <a:lnTo>
                  <a:pt x="18509" y="70747"/>
                </a:lnTo>
                <a:cubicBezTo>
                  <a:pt x="18600" y="70828"/>
                  <a:pt x="18697" y="70908"/>
                  <a:pt x="18794" y="70989"/>
                </a:cubicBezTo>
                <a:cubicBezTo>
                  <a:pt x="18994" y="71154"/>
                  <a:pt x="19207" y="71303"/>
                  <a:pt x="19434" y="71432"/>
                </a:cubicBezTo>
                <a:cubicBezTo>
                  <a:pt x="19799" y="71778"/>
                  <a:pt x="19366" y="71613"/>
                  <a:pt x="19692" y="71904"/>
                </a:cubicBezTo>
                <a:cubicBezTo>
                  <a:pt x="20067" y="72098"/>
                  <a:pt x="20413" y="72337"/>
                  <a:pt x="20730" y="72615"/>
                </a:cubicBezTo>
                <a:cubicBezTo>
                  <a:pt x="20856" y="72725"/>
                  <a:pt x="20986" y="72835"/>
                  <a:pt x="21150" y="72958"/>
                </a:cubicBezTo>
                <a:cubicBezTo>
                  <a:pt x="21361" y="73104"/>
                  <a:pt x="21580" y="73233"/>
                  <a:pt x="21807" y="73349"/>
                </a:cubicBezTo>
                <a:cubicBezTo>
                  <a:pt x="21693" y="73201"/>
                  <a:pt x="21618" y="73123"/>
                  <a:pt x="21663" y="73123"/>
                </a:cubicBezTo>
                <a:cubicBezTo>
                  <a:pt x="21710" y="73123"/>
                  <a:pt x="21895" y="73213"/>
                  <a:pt x="22317" y="73404"/>
                </a:cubicBezTo>
                <a:lnTo>
                  <a:pt x="21422" y="72887"/>
                </a:lnTo>
                <a:cubicBezTo>
                  <a:pt x="21270" y="72803"/>
                  <a:pt x="21128" y="72709"/>
                  <a:pt x="20976" y="72619"/>
                </a:cubicBezTo>
                <a:lnTo>
                  <a:pt x="20536" y="72347"/>
                </a:lnTo>
                <a:lnTo>
                  <a:pt x="20536" y="72347"/>
                </a:lnTo>
                <a:cubicBezTo>
                  <a:pt x="20940" y="72544"/>
                  <a:pt x="21338" y="72742"/>
                  <a:pt x="21748" y="72923"/>
                </a:cubicBezTo>
                <a:cubicBezTo>
                  <a:pt x="21619" y="72835"/>
                  <a:pt x="21480" y="72754"/>
                  <a:pt x="21344" y="72677"/>
                </a:cubicBezTo>
                <a:cubicBezTo>
                  <a:pt x="21209" y="72596"/>
                  <a:pt x="21076" y="72515"/>
                  <a:pt x="20947" y="72438"/>
                </a:cubicBezTo>
                <a:cubicBezTo>
                  <a:pt x="20727" y="72315"/>
                  <a:pt x="20517" y="72179"/>
                  <a:pt x="20313" y="72034"/>
                </a:cubicBezTo>
                <a:lnTo>
                  <a:pt x="20313" y="72034"/>
                </a:lnTo>
                <a:cubicBezTo>
                  <a:pt x="20600" y="72164"/>
                  <a:pt x="20729" y="72228"/>
                  <a:pt x="20762" y="72228"/>
                </a:cubicBezTo>
                <a:cubicBezTo>
                  <a:pt x="20797" y="72228"/>
                  <a:pt x="20733" y="72161"/>
                  <a:pt x="20640" y="72030"/>
                </a:cubicBezTo>
                <a:lnTo>
                  <a:pt x="20640" y="72030"/>
                </a:lnTo>
                <a:cubicBezTo>
                  <a:pt x="20785" y="72185"/>
                  <a:pt x="20950" y="72325"/>
                  <a:pt x="21128" y="72444"/>
                </a:cubicBezTo>
                <a:cubicBezTo>
                  <a:pt x="21218" y="72506"/>
                  <a:pt x="21309" y="72561"/>
                  <a:pt x="21399" y="72619"/>
                </a:cubicBezTo>
                <a:cubicBezTo>
                  <a:pt x="21493" y="72674"/>
                  <a:pt x="21590" y="72722"/>
                  <a:pt x="21690" y="72774"/>
                </a:cubicBezTo>
                <a:cubicBezTo>
                  <a:pt x="22078" y="72978"/>
                  <a:pt x="22486" y="73181"/>
                  <a:pt x="22864" y="73505"/>
                </a:cubicBezTo>
                <a:lnTo>
                  <a:pt x="22667" y="73770"/>
                </a:lnTo>
                <a:cubicBezTo>
                  <a:pt x="22809" y="73880"/>
                  <a:pt x="22958" y="73986"/>
                  <a:pt x="23110" y="74083"/>
                </a:cubicBezTo>
                <a:cubicBezTo>
                  <a:pt x="23258" y="74177"/>
                  <a:pt x="23410" y="74268"/>
                  <a:pt x="23562" y="74355"/>
                </a:cubicBezTo>
                <a:cubicBezTo>
                  <a:pt x="23711" y="74439"/>
                  <a:pt x="23866" y="74523"/>
                  <a:pt x="24018" y="74604"/>
                </a:cubicBezTo>
                <a:cubicBezTo>
                  <a:pt x="24173" y="74685"/>
                  <a:pt x="24328" y="74765"/>
                  <a:pt x="24493" y="74840"/>
                </a:cubicBezTo>
                <a:cubicBezTo>
                  <a:pt x="24817" y="74992"/>
                  <a:pt x="25156" y="75150"/>
                  <a:pt x="25515" y="75331"/>
                </a:cubicBezTo>
                <a:cubicBezTo>
                  <a:pt x="25693" y="75422"/>
                  <a:pt x="25877" y="75522"/>
                  <a:pt x="26071" y="75625"/>
                </a:cubicBezTo>
                <a:cubicBezTo>
                  <a:pt x="26265" y="75729"/>
                  <a:pt x="26465" y="75835"/>
                  <a:pt x="26679" y="75955"/>
                </a:cubicBezTo>
                <a:lnTo>
                  <a:pt x="26155" y="75619"/>
                </a:lnTo>
                <a:cubicBezTo>
                  <a:pt x="26300" y="75619"/>
                  <a:pt x="26566" y="75755"/>
                  <a:pt x="26866" y="75916"/>
                </a:cubicBezTo>
                <a:lnTo>
                  <a:pt x="27335" y="76168"/>
                </a:lnTo>
                <a:cubicBezTo>
                  <a:pt x="27484" y="76249"/>
                  <a:pt x="27639" y="76324"/>
                  <a:pt x="27797" y="76385"/>
                </a:cubicBezTo>
                <a:cubicBezTo>
                  <a:pt x="27697" y="76459"/>
                  <a:pt x="28030" y="76666"/>
                  <a:pt x="28243" y="76841"/>
                </a:cubicBezTo>
                <a:cubicBezTo>
                  <a:pt x="28244" y="76836"/>
                  <a:pt x="28248" y="76834"/>
                  <a:pt x="28256" y="76834"/>
                </a:cubicBezTo>
                <a:cubicBezTo>
                  <a:pt x="28319" y="76834"/>
                  <a:pt x="28603" y="76971"/>
                  <a:pt x="28913" y="77103"/>
                </a:cubicBezTo>
                <a:cubicBezTo>
                  <a:pt x="29197" y="77228"/>
                  <a:pt x="29507" y="77339"/>
                  <a:pt x="29679" y="77339"/>
                </a:cubicBezTo>
                <a:cubicBezTo>
                  <a:pt x="29716" y="77339"/>
                  <a:pt x="29747" y="77334"/>
                  <a:pt x="29769" y="77323"/>
                </a:cubicBezTo>
                <a:lnTo>
                  <a:pt x="30497" y="77801"/>
                </a:lnTo>
                <a:cubicBezTo>
                  <a:pt x="30671" y="77888"/>
                  <a:pt x="30830" y="77960"/>
                  <a:pt x="30979" y="78018"/>
                </a:cubicBezTo>
                <a:cubicBezTo>
                  <a:pt x="31127" y="78073"/>
                  <a:pt x="31260" y="78115"/>
                  <a:pt x="31389" y="78154"/>
                </a:cubicBezTo>
                <a:cubicBezTo>
                  <a:pt x="31645" y="78228"/>
                  <a:pt x="31861" y="78273"/>
                  <a:pt x="32081" y="78315"/>
                </a:cubicBezTo>
                <a:cubicBezTo>
                  <a:pt x="32298" y="78354"/>
                  <a:pt x="32511" y="78402"/>
                  <a:pt x="32760" y="78467"/>
                </a:cubicBezTo>
                <a:cubicBezTo>
                  <a:pt x="33057" y="78541"/>
                  <a:pt x="33352" y="78635"/>
                  <a:pt x="33636" y="78752"/>
                </a:cubicBezTo>
                <a:cubicBezTo>
                  <a:pt x="33605" y="78749"/>
                  <a:pt x="33579" y="78748"/>
                  <a:pt x="33557" y="78748"/>
                </a:cubicBezTo>
                <a:cubicBezTo>
                  <a:pt x="33350" y="78748"/>
                  <a:pt x="33494" y="78859"/>
                  <a:pt x="33337" y="78859"/>
                </a:cubicBezTo>
                <a:cubicBezTo>
                  <a:pt x="33261" y="78859"/>
                  <a:pt x="33111" y="78832"/>
                  <a:pt x="32812" y="78752"/>
                </a:cubicBezTo>
                <a:lnTo>
                  <a:pt x="32812" y="78752"/>
                </a:lnTo>
                <a:cubicBezTo>
                  <a:pt x="33209" y="78896"/>
                  <a:pt x="33566" y="79043"/>
                  <a:pt x="33689" y="79043"/>
                </a:cubicBezTo>
                <a:cubicBezTo>
                  <a:pt x="33712" y="79043"/>
                  <a:pt x="33727" y="79038"/>
                  <a:pt x="33733" y="79026"/>
                </a:cubicBezTo>
                <a:cubicBezTo>
                  <a:pt x="33833" y="79081"/>
                  <a:pt x="33943" y="79123"/>
                  <a:pt x="34056" y="79152"/>
                </a:cubicBezTo>
                <a:cubicBezTo>
                  <a:pt x="34199" y="79195"/>
                  <a:pt x="34373" y="79243"/>
                  <a:pt x="34554" y="79282"/>
                </a:cubicBezTo>
                <a:cubicBezTo>
                  <a:pt x="34913" y="79366"/>
                  <a:pt x="35291" y="79456"/>
                  <a:pt x="35495" y="79579"/>
                </a:cubicBezTo>
                <a:cubicBezTo>
                  <a:pt x="35517" y="79581"/>
                  <a:pt x="35537" y="79582"/>
                  <a:pt x="35557" y="79582"/>
                </a:cubicBezTo>
                <a:cubicBezTo>
                  <a:pt x="35627" y="79582"/>
                  <a:pt x="35690" y="79572"/>
                  <a:pt x="35771" y="79572"/>
                </a:cubicBezTo>
                <a:cubicBezTo>
                  <a:pt x="35780" y="79572"/>
                  <a:pt x="35789" y="79573"/>
                  <a:pt x="35799" y="79573"/>
                </a:cubicBezTo>
                <a:cubicBezTo>
                  <a:pt x="35870" y="79576"/>
                  <a:pt x="35941" y="79586"/>
                  <a:pt x="36012" y="79599"/>
                </a:cubicBezTo>
                <a:cubicBezTo>
                  <a:pt x="36100" y="79618"/>
                  <a:pt x="36206" y="79644"/>
                  <a:pt x="36339" y="79683"/>
                </a:cubicBezTo>
                <a:cubicBezTo>
                  <a:pt x="36371" y="79705"/>
                  <a:pt x="36358" y="79721"/>
                  <a:pt x="36342" y="79728"/>
                </a:cubicBezTo>
                <a:cubicBezTo>
                  <a:pt x="36346" y="79728"/>
                  <a:pt x="36350" y="79728"/>
                  <a:pt x="36355" y="79728"/>
                </a:cubicBezTo>
                <a:cubicBezTo>
                  <a:pt x="36445" y="79728"/>
                  <a:pt x="36689" y="79778"/>
                  <a:pt x="36807" y="79778"/>
                </a:cubicBezTo>
                <a:cubicBezTo>
                  <a:pt x="36894" y="79778"/>
                  <a:pt x="36912" y="79750"/>
                  <a:pt x="36746" y="79654"/>
                </a:cubicBezTo>
                <a:lnTo>
                  <a:pt x="36746" y="79654"/>
                </a:lnTo>
                <a:cubicBezTo>
                  <a:pt x="36934" y="79754"/>
                  <a:pt x="37124" y="79844"/>
                  <a:pt x="37322" y="79922"/>
                </a:cubicBezTo>
                <a:cubicBezTo>
                  <a:pt x="37428" y="79964"/>
                  <a:pt x="37535" y="80006"/>
                  <a:pt x="37648" y="80045"/>
                </a:cubicBezTo>
                <a:cubicBezTo>
                  <a:pt x="37761" y="80087"/>
                  <a:pt x="37874" y="80126"/>
                  <a:pt x="37994" y="80161"/>
                </a:cubicBezTo>
                <a:cubicBezTo>
                  <a:pt x="38469" y="80297"/>
                  <a:pt x="38987" y="80423"/>
                  <a:pt x="39497" y="80543"/>
                </a:cubicBezTo>
                <a:cubicBezTo>
                  <a:pt x="40522" y="80753"/>
                  <a:pt x="41524" y="80953"/>
                  <a:pt x="42165" y="81199"/>
                </a:cubicBezTo>
                <a:lnTo>
                  <a:pt x="43005" y="81315"/>
                </a:lnTo>
                <a:cubicBezTo>
                  <a:pt x="43151" y="81338"/>
                  <a:pt x="43296" y="81351"/>
                  <a:pt x="43445" y="81367"/>
                </a:cubicBezTo>
                <a:lnTo>
                  <a:pt x="43884" y="81419"/>
                </a:lnTo>
                <a:cubicBezTo>
                  <a:pt x="44466" y="81490"/>
                  <a:pt x="45042" y="81535"/>
                  <a:pt x="45533" y="81587"/>
                </a:cubicBezTo>
                <a:cubicBezTo>
                  <a:pt x="45487" y="81605"/>
                  <a:pt x="45499" y="81624"/>
                  <a:pt x="45453" y="81624"/>
                </a:cubicBezTo>
                <a:cubicBezTo>
                  <a:pt x="45431" y="81624"/>
                  <a:pt x="45397" y="81620"/>
                  <a:pt x="45339" y="81610"/>
                </a:cubicBezTo>
                <a:lnTo>
                  <a:pt x="45339" y="81610"/>
                </a:lnTo>
                <a:cubicBezTo>
                  <a:pt x="45478" y="81639"/>
                  <a:pt x="45624" y="81658"/>
                  <a:pt x="45766" y="81671"/>
                </a:cubicBezTo>
                <a:cubicBezTo>
                  <a:pt x="45830" y="81677"/>
                  <a:pt x="45893" y="81679"/>
                  <a:pt x="45957" y="81679"/>
                </a:cubicBezTo>
                <a:cubicBezTo>
                  <a:pt x="45993" y="81679"/>
                  <a:pt x="46030" y="81679"/>
                  <a:pt x="46067" y="81677"/>
                </a:cubicBezTo>
                <a:cubicBezTo>
                  <a:pt x="46203" y="81668"/>
                  <a:pt x="46338" y="81645"/>
                  <a:pt x="46468" y="81610"/>
                </a:cubicBezTo>
                <a:cubicBezTo>
                  <a:pt x="46610" y="81571"/>
                  <a:pt x="46755" y="81551"/>
                  <a:pt x="46904" y="81548"/>
                </a:cubicBezTo>
                <a:cubicBezTo>
                  <a:pt x="46939" y="81547"/>
                  <a:pt x="46974" y="81547"/>
                  <a:pt x="47009" y="81547"/>
                </a:cubicBezTo>
                <a:cubicBezTo>
                  <a:pt x="47252" y="81547"/>
                  <a:pt x="47495" y="81566"/>
                  <a:pt x="47735" y="81603"/>
                </a:cubicBezTo>
                <a:cubicBezTo>
                  <a:pt x="48080" y="81703"/>
                  <a:pt x="47957" y="81724"/>
                  <a:pt x="47756" y="81724"/>
                </a:cubicBezTo>
                <a:cubicBezTo>
                  <a:pt x="47618" y="81724"/>
                  <a:pt x="47442" y="81714"/>
                  <a:pt x="47355" y="81714"/>
                </a:cubicBezTo>
                <a:cubicBezTo>
                  <a:pt x="47283" y="81714"/>
                  <a:pt x="47272" y="81721"/>
                  <a:pt x="47395" y="81745"/>
                </a:cubicBezTo>
                <a:cubicBezTo>
                  <a:pt x="47444" y="81839"/>
                  <a:pt x="47583" y="81891"/>
                  <a:pt x="47787" y="81920"/>
                </a:cubicBezTo>
                <a:cubicBezTo>
                  <a:pt x="47963" y="81941"/>
                  <a:pt x="48139" y="81951"/>
                  <a:pt x="48316" y="81951"/>
                </a:cubicBezTo>
                <a:cubicBezTo>
                  <a:pt x="48388" y="81951"/>
                  <a:pt x="48461" y="81950"/>
                  <a:pt x="48533" y="81946"/>
                </a:cubicBezTo>
                <a:cubicBezTo>
                  <a:pt x="48730" y="81944"/>
                  <a:pt x="48939" y="81938"/>
                  <a:pt x="49149" y="81938"/>
                </a:cubicBezTo>
                <a:cubicBezTo>
                  <a:pt x="49247" y="81938"/>
                  <a:pt x="49345" y="81939"/>
                  <a:pt x="49442" y="81943"/>
                </a:cubicBezTo>
                <a:cubicBezTo>
                  <a:pt x="49458" y="81942"/>
                  <a:pt x="49474" y="81942"/>
                  <a:pt x="49490" y="81942"/>
                </a:cubicBezTo>
                <a:cubicBezTo>
                  <a:pt x="49762" y="81942"/>
                  <a:pt x="50036" y="81968"/>
                  <a:pt x="50305" y="82017"/>
                </a:cubicBezTo>
                <a:lnTo>
                  <a:pt x="50053" y="82036"/>
                </a:lnTo>
                <a:cubicBezTo>
                  <a:pt x="50236" y="82063"/>
                  <a:pt x="50419" y="82077"/>
                  <a:pt x="50604" y="82077"/>
                </a:cubicBezTo>
                <a:cubicBezTo>
                  <a:pt x="50641" y="82077"/>
                  <a:pt x="50679" y="82076"/>
                  <a:pt x="50716" y="82075"/>
                </a:cubicBezTo>
                <a:cubicBezTo>
                  <a:pt x="50958" y="82069"/>
                  <a:pt x="51217" y="82046"/>
                  <a:pt x="51492" y="82020"/>
                </a:cubicBezTo>
                <a:lnTo>
                  <a:pt x="51915" y="81978"/>
                </a:lnTo>
                <a:lnTo>
                  <a:pt x="52361" y="81936"/>
                </a:lnTo>
                <a:cubicBezTo>
                  <a:pt x="52665" y="81907"/>
                  <a:pt x="52979" y="81888"/>
                  <a:pt x="53305" y="81881"/>
                </a:cubicBezTo>
                <a:lnTo>
                  <a:pt x="53305" y="81881"/>
                </a:lnTo>
                <a:cubicBezTo>
                  <a:pt x="53305" y="81881"/>
                  <a:pt x="53244" y="81917"/>
                  <a:pt x="53302" y="81936"/>
                </a:cubicBezTo>
                <a:cubicBezTo>
                  <a:pt x="53522" y="81878"/>
                  <a:pt x="53793" y="81826"/>
                  <a:pt x="54094" y="81778"/>
                </a:cubicBezTo>
                <a:cubicBezTo>
                  <a:pt x="54243" y="81752"/>
                  <a:pt x="54401" y="81732"/>
                  <a:pt x="54563" y="81707"/>
                </a:cubicBezTo>
                <a:cubicBezTo>
                  <a:pt x="54728" y="81681"/>
                  <a:pt x="54896" y="81658"/>
                  <a:pt x="55067" y="81635"/>
                </a:cubicBezTo>
                <a:cubicBezTo>
                  <a:pt x="55749" y="81545"/>
                  <a:pt x="56477" y="81445"/>
                  <a:pt x="57098" y="81361"/>
                </a:cubicBezTo>
                <a:lnTo>
                  <a:pt x="57098" y="81361"/>
                </a:lnTo>
                <a:cubicBezTo>
                  <a:pt x="56723" y="81542"/>
                  <a:pt x="56538" y="81487"/>
                  <a:pt x="56790" y="81610"/>
                </a:cubicBezTo>
                <a:cubicBezTo>
                  <a:pt x="57068" y="81574"/>
                  <a:pt x="57020" y="81519"/>
                  <a:pt x="57043" y="81458"/>
                </a:cubicBezTo>
                <a:cubicBezTo>
                  <a:pt x="57065" y="81393"/>
                  <a:pt x="57156" y="81319"/>
                  <a:pt x="57709" y="81238"/>
                </a:cubicBezTo>
                <a:cubicBezTo>
                  <a:pt x="57893" y="81254"/>
                  <a:pt x="58190" y="81264"/>
                  <a:pt x="58452" y="81273"/>
                </a:cubicBezTo>
                <a:cubicBezTo>
                  <a:pt x="58717" y="81283"/>
                  <a:pt x="58950" y="81312"/>
                  <a:pt x="59015" y="81380"/>
                </a:cubicBezTo>
                <a:cubicBezTo>
                  <a:pt x="58666" y="81428"/>
                  <a:pt x="58316" y="81480"/>
                  <a:pt x="57967" y="81519"/>
                </a:cubicBezTo>
                <a:cubicBezTo>
                  <a:pt x="58066" y="81544"/>
                  <a:pt x="58171" y="81554"/>
                  <a:pt x="58282" y="81554"/>
                </a:cubicBezTo>
                <a:cubicBezTo>
                  <a:pt x="58486" y="81554"/>
                  <a:pt x="58707" y="81519"/>
                  <a:pt x="58927" y="81477"/>
                </a:cubicBezTo>
                <a:cubicBezTo>
                  <a:pt x="59264" y="81412"/>
                  <a:pt x="59603" y="81325"/>
                  <a:pt x="59881" y="81299"/>
                </a:cubicBezTo>
                <a:lnTo>
                  <a:pt x="59881" y="81299"/>
                </a:lnTo>
                <a:lnTo>
                  <a:pt x="59823" y="81396"/>
                </a:lnTo>
                <a:cubicBezTo>
                  <a:pt x="60224" y="81328"/>
                  <a:pt x="60521" y="81264"/>
                  <a:pt x="60773" y="81202"/>
                </a:cubicBezTo>
                <a:cubicBezTo>
                  <a:pt x="61026" y="81141"/>
                  <a:pt x="61226" y="81073"/>
                  <a:pt x="61430" y="81011"/>
                </a:cubicBezTo>
                <a:cubicBezTo>
                  <a:pt x="61637" y="80950"/>
                  <a:pt x="61847" y="80889"/>
                  <a:pt x="62109" y="80824"/>
                </a:cubicBezTo>
                <a:cubicBezTo>
                  <a:pt x="62374" y="80756"/>
                  <a:pt x="62694" y="80685"/>
                  <a:pt x="63124" y="80614"/>
                </a:cubicBezTo>
                <a:lnTo>
                  <a:pt x="62933" y="80578"/>
                </a:lnTo>
                <a:cubicBezTo>
                  <a:pt x="63098" y="80504"/>
                  <a:pt x="63272" y="80446"/>
                  <a:pt x="63450" y="80404"/>
                </a:cubicBezTo>
                <a:cubicBezTo>
                  <a:pt x="63544" y="80384"/>
                  <a:pt x="63642" y="80374"/>
                  <a:pt x="63741" y="80374"/>
                </a:cubicBezTo>
                <a:cubicBezTo>
                  <a:pt x="63755" y="80374"/>
                  <a:pt x="63769" y="80374"/>
                  <a:pt x="63783" y="80375"/>
                </a:cubicBezTo>
                <a:cubicBezTo>
                  <a:pt x="63984" y="80371"/>
                  <a:pt x="64187" y="80381"/>
                  <a:pt x="64637" y="80203"/>
                </a:cubicBezTo>
                <a:lnTo>
                  <a:pt x="64960" y="80358"/>
                </a:lnTo>
                <a:cubicBezTo>
                  <a:pt x="65568" y="80184"/>
                  <a:pt x="67058" y="79679"/>
                  <a:pt x="68138" y="79369"/>
                </a:cubicBezTo>
                <a:lnTo>
                  <a:pt x="68138" y="79369"/>
                </a:lnTo>
                <a:cubicBezTo>
                  <a:pt x="67847" y="79521"/>
                  <a:pt x="67388" y="79699"/>
                  <a:pt x="66906" y="79867"/>
                </a:cubicBezTo>
                <a:lnTo>
                  <a:pt x="65523" y="80333"/>
                </a:lnTo>
                <a:cubicBezTo>
                  <a:pt x="65826" y="80271"/>
                  <a:pt x="66341" y="80145"/>
                  <a:pt x="66816" y="80019"/>
                </a:cubicBezTo>
                <a:cubicBezTo>
                  <a:pt x="67288" y="79893"/>
                  <a:pt x="67724" y="79747"/>
                  <a:pt x="67866" y="79660"/>
                </a:cubicBezTo>
                <a:lnTo>
                  <a:pt x="67866" y="79660"/>
                </a:lnTo>
                <a:cubicBezTo>
                  <a:pt x="67627" y="79741"/>
                  <a:pt x="67333" y="79864"/>
                  <a:pt x="67084" y="79890"/>
                </a:cubicBezTo>
                <a:cubicBezTo>
                  <a:pt x="67485" y="79696"/>
                  <a:pt x="67902" y="79531"/>
                  <a:pt x="68326" y="79388"/>
                </a:cubicBezTo>
                <a:cubicBezTo>
                  <a:pt x="68798" y="79224"/>
                  <a:pt x="69334" y="79068"/>
                  <a:pt x="69932" y="78907"/>
                </a:cubicBezTo>
                <a:lnTo>
                  <a:pt x="69932" y="78907"/>
                </a:lnTo>
                <a:cubicBezTo>
                  <a:pt x="69915" y="78984"/>
                  <a:pt x="69989" y="79017"/>
                  <a:pt x="70129" y="79017"/>
                </a:cubicBezTo>
                <a:cubicBezTo>
                  <a:pt x="70414" y="79017"/>
                  <a:pt x="70971" y="78882"/>
                  <a:pt x="71584" y="78719"/>
                </a:cubicBezTo>
                <a:cubicBezTo>
                  <a:pt x="72040" y="78600"/>
                  <a:pt x="72528" y="78454"/>
                  <a:pt x="72965" y="78354"/>
                </a:cubicBezTo>
                <a:cubicBezTo>
                  <a:pt x="73359" y="78263"/>
                  <a:pt x="73708" y="78190"/>
                  <a:pt x="73948" y="78190"/>
                </a:cubicBezTo>
                <a:cubicBezTo>
                  <a:pt x="73972" y="78190"/>
                  <a:pt x="73994" y="78191"/>
                  <a:pt x="74016" y="78192"/>
                </a:cubicBezTo>
                <a:cubicBezTo>
                  <a:pt x="74142" y="78144"/>
                  <a:pt x="74271" y="78095"/>
                  <a:pt x="74400" y="78050"/>
                </a:cubicBezTo>
                <a:cubicBezTo>
                  <a:pt x="74530" y="78002"/>
                  <a:pt x="74659" y="77956"/>
                  <a:pt x="74788" y="77908"/>
                </a:cubicBezTo>
                <a:cubicBezTo>
                  <a:pt x="75047" y="77817"/>
                  <a:pt x="75305" y="77733"/>
                  <a:pt x="75567" y="77649"/>
                </a:cubicBezTo>
                <a:cubicBezTo>
                  <a:pt x="76091" y="77478"/>
                  <a:pt x="76621" y="77323"/>
                  <a:pt x="77164" y="77158"/>
                </a:cubicBezTo>
                <a:cubicBezTo>
                  <a:pt x="78251" y="76834"/>
                  <a:pt x="79379" y="76498"/>
                  <a:pt x="80575" y="76062"/>
                </a:cubicBezTo>
                <a:cubicBezTo>
                  <a:pt x="80093" y="76055"/>
                  <a:pt x="80271" y="75991"/>
                  <a:pt x="80533" y="75894"/>
                </a:cubicBezTo>
                <a:cubicBezTo>
                  <a:pt x="80795" y="75797"/>
                  <a:pt x="81144" y="75667"/>
                  <a:pt x="81012" y="75532"/>
                </a:cubicBezTo>
                <a:cubicBezTo>
                  <a:pt x="81547" y="75319"/>
                  <a:pt x="81766" y="75244"/>
                  <a:pt x="81829" y="75244"/>
                </a:cubicBezTo>
                <a:cubicBezTo>
                  <a:pt x="81830" y="75244"/>
                  <a:pt x="81832" y="75244"/>
                  <a:pt x="81833" y="75244"/>
                </a:cubicBezTo>
                <a:lnTo>
                  <a:pt x="81713" y="75273"/>
                </a:lnTo>
                <a:lnTo>
                  <a:pt x="81839" y="75244"/>
                </a:lnTo>
                <a:cubicBezTo>
                  <a:pt x="82424" y="75102"/>
                  <a:pt x="83010" y="74963"/>
                  <a:pt x="83595" y="74814"/>
                </a:cubicBezTo>
                <a:cubicBezTo>
                  <a:pt x="83630" y="74809"/>
                  <a:pt x="83657" y="74807"/>
                  <a:pt x="83675" y="74807"/>
                </a:cubicBezTo>
                <a:cubicBezTo>
                  <a:pt x="83885" y="74807"/>
                  <a:pt x="83097" y="75086"/>
                  <a:pt x="83168" y="75134"/>
                </a:cubicBezTo>
                <a:cubicBezTo>
                  <a:pt x="83691" y="74953"/>
                  <a:pt x="83870" y="74914"/>
                  <a:pt x="83970" y="74914"/>
                </a:cubicBezTo>
                <a:cubicBezTo>
                  <a:pt x="83988" y="74914"/>
                  <a:pt x="84004" y="74915"/>
                  <a:pt x="84018" y="74917"/>
                </a:cubicBezTo>
                <a:cubicBezTo>
                  <a:pt x="84059" y="74923"/>
                  <a:pt x="84091" y="74934"/>
                  <a:pt x="84152" y="74934"/>
                </a:cubicBezTo>
                <a:cubicBezTo>
                  <a:pt x="84226" y="74934"/>
                  <a:pt x="84344" y="74918"/>
                  <a:pt x="84574" y="74856"/>
                </a:cubicBezTo>
                <a:cubicBezTo>
                  <a:pt x="84364" y="74804"/>
                  <a:pt x="84936" y="74533"/>
                  <a:pt x="85648" y="74290"/>
                </a:cubicBezTo>
                <a:lnTo>
                  <a:pt x="85648" y="74290"/>
                </a:lnTo>
                <a:cubicBezTo>
                  <a:pt x="85302" y="74374"/>
                  <a:pt x="84956" y="74455"/>
                  <a:pt x="84613" y="74533"/>
                </a:cubicBezTo>
                <a:cubicBezTo>
                  <a:pt x="85428" y="74116"/>
                  <a:pt x="85819" y="74028"/>
                  <a:pt x="86217" y="73941"/>
                </a:cubicBezTo>
                <a:cubicBezTo>
                  <a:pt x="86611" y="73850"/>
                  <a:pt x="87012" y="73763"/>
                  <a:pt x="87817" y="73285"/>
                </a:cubicBezTo>
                <a:lnTo>
                  <a:pt x="87817" y="73285"/>
                </a:lnTo>
                <a:cubicBezTo>
                  <a:pt x="87655" y="73401"/>
                  <a:pt x="87494" y="73514"/>
                  <a:pt x="87329" y="73631"/>
                </a:cubicBezTo>
                <a:cubicBezTo>
                  <a:pt x="87752" y="73404"/>
                  <a:pt x="88551" y="73029"/>
                  <a:pt x="89320" y="72590"/>
                </a:cubicBezTo>
                <a:cubicBezTo>
                  <a:pt x="90090" y="72147"/>
                  <a:pt x="90820" y="71639"/>
                  <a:pt x="91140" y="71264"/>
                </a:cubicBezTo>
                <a:cubicBezTo>
                  <a:pt x="91209" y="71239"/>
                  <a:pt x="91293" y="71217"/>
                  <a:pt x="91340" y="71217"/>
                </a:cubicBezTo>
                <a:cubicBezTo>
                  <a:pt x="91348" y="71217"/>
                  <a:pt x="91355" y="71217"/>
                  <a:pt x="91360" y="71219"/>
                </a:cubicBezTo>
                <a:cubicBezTo>
                  <a:pt x="91396" y="71232"/>
                  <a:pt x="91373" y="71283"/>
                  <a:pt x="91202" y="71410"/>
                </a:cubicBezTo>
                <a:cubicBezTo>
                  <a:pt x="91713" y="71086"/>
                  <a:pt x="92201" y="70727"/>
                  <a:pt x="92660" y="70333"/>
                </a:cubicBezTo>
                <a:cubicBezTo>
                  <a:pt x="93135" y="69929"/>
                  <a:pt x="93585" y="69492"/>
                  <a:pt x="94008" y="69033"/>
                </a:cubicBezTo>
                <a:cubicBezTo>
                  <a:pt x="94425" y="68584"/>
                  <a:pt x="94810" y="68122"/>
                  <a:pt x="95153" y="67682"/>
                </a:cubicBezTo>
                <a:cubicBezTo>
                  <a:pt x="95240" y="67572"/>
                  <a:pt x="95324" y="67465"/>
                  <a:pt x="95405" y="67359"/>
                </a:cubicBezTo>
                <a:cubicBezTo>
                  <a:pt x="95486" y="67252"/>
                  <a:pt x="95566" y="67149"/>
                  <a:pt x="95641" y="67042"/>
                </a:cubicBezTo>
                <a:cubicBezTo>
                  <a:pt x="95802" y="66841"/>
                  <a:pt x="95938" y="66641"/>
                  <a:pt x="96080" y="66463"/>
                </a:cubicBezTo>
                <a:lnTo>
                  <a:pt x="96080" y="66463"/>
                </a:lnTo>
                <a:lnTo>
                  <a:pt x="96055" y="66657"/>
                </a:lnTo>
                <a:cubicBezTo>
                  <a:pt x="96109" y="66563"/>
                  <a:pt x="96155" y="66470"/>
                  <a:pt x="96197" y="66376"/>
                </a:cubicBezTo>
                <a:cubicBezTo>
                  <a:pt x="96239" y="66285"/>
                  <a:pt x="96274" y="66188"/>
                  <a:pt x="96313" y="66095"/>
                </a:cubicBezTo>
                <a:cubicBezTo>
                  <a:pt x="96404" y="65881"/>
                  <a:pt x="96520" y="65678"/>
                  <a:pt x="96656" y="65490"/>
                </a:cubicBezTo>
                <a:cubicBezTo>
                  <a:pt x="96669" y="65517"/>
                  <a:pt x="96662" y="65593"/>
                  <a:pt x="96683" y="65593"/>
                </a:cubicBezTo>
                <a:cubicBezTo>
                  <a:pt x="96694" y="65593"/>
                  <a:pt x="96713" y="65571"/>
                  <a:pt x="96746" y="65509"/>
                </a:cubicBezTo>
                <a:cubicBezTo>
                  <a:pt x="96769" y="65454"/>
                  <a:pt x="96805" y="65358"/>
                  <a:pt x="96850" y="65235"/>
                </a:cubicBezTo>
                <a:lnTo>
                  <a:pt x="96889" y="65141"/>
                </a:lnTo>
                <a:lnTo>
                  <a:pt x="96924" y="65037"/>
                </a:lnTo>
                <a:lnTo>
                  <a:pt x="97005" y="64808"/>
                </a:lnTo>
                <a:cubicBezTo>
                  <a:pt x="97125" y="64498"/>
                  <a:pt x="97244" y="64139"/>
                  <a:pt x="97377" y="63883"/>
                </a:cubicBezTo>
                <a:lnTo>
                  <a:pt x="97377" y="63883"/>
                </a:lnTo>
                <a:lnTo>
                  <a:pt x="97277" y="64375"/>
                </a:lnTo>
                <a:cubicBezTo>
                  <a:pt x="97338" y="64245"/>
                  <a:pt x="97393" y="64119"/>
                  <a:pt x="97448" y="63993"/>
                </a:cubicBezTo>
                <a:cubicBezTo>
                  <a:pt x="97503" y="63870"/>
                  <a:pt x="97545" y="63744"/>
                  <a:pt x="97590" y="63625"/>
                </a:cubicBezTo>
                <a:cubicBezTo>
                  <a:pt x="97632" y="63502"/>
                  <a:pt x="97674" y="63385"/>
                  <a:pt x="97710" y="63269"/>
                </a:cubicBezTo>
                <a:cubicBezTo>
                  <a:pt x="97749" y="63153"/>
                  <a:pt x="97774" y="63036"/>
                  <a:pt x="97807" y="62923"/>
                </a:cubicBezTo>
                <a:cubicBezTo>
                  <a:pt x="97836" y="62810"/>
                  <a:pt x="97865" y="62700"/>
                  <a:pt x="97888" y="62587"/>
                </a:cubicBezTo>
                <a:cubicBezTo>
                  <a:pt x="97907" y="62477"/>
                  <a:pt x="97926" y="62370"/>
                  <a:pt x="97946" y="62260"/>
                </a:cubicBezTo>
                <a:cubicBezTo>
                  <a:pt x="97968" y="62154"/>
                  <a:pt x="97985" y="62050"/>
                  <a:pt x="98001" y="61944"/>
                </a:cubicBezTo>
                <a:cubicBezTo>
                  <a:pt x="98014" y="61840"/>
                  <a:pt x="98023" y="61733"/>
                  <a:pt x="98036" y="61630"/>
                </a:cubicBezTo>
                <a:cubicBezTo>
                  <a:pt x="98046" y="61526"/>
                  <a:pt x="98056" y="61426"/>
                  <a:pt x="98065" y="61323"/>
                </a:cubicBezTo>
                <a:cubicBezTo>
                  <a:pt x="98078" y="61219"/>
                  <a:pt x="98078" y="61116"/>
                  <a:pt x="98085" y="61016"/>
                </a:cubicBezTo>
                <a:cubicBezTo>
                  <a:pt x="98095" y="60809"/>
                  <a:pt x="98111" y="60605"/>
                  <a:pt x="98107" y="60395"/>
                </a:cubicBezTo>
                <a:cubicBezTo>
                  <a:pt x="98111" y="60291"/>
                  <a:pt x="98114" y="60188"/>
                  <a:pt x="98114" y="60081"/>
                </a:cubicBezTo>
                <a:cubicBezTo>
                  <a:pt x="98114" y="60026"/>
                  <a:pt x="98120" y="59975"/>
                  <a:pt x="98120" y="59920"/>
                </a:cubicBezTo>
                <a:cubicBezTo>
                  <a:pt x="98117" y="59865"/>
                  <a:pt x="98120" y="59810"/>
                  <a:pt x="98117" y="59758"/>
                </a:cubicBezTo>
                <a:lnTo>
                  <a:pt x="98117" y="59425"/>
                </a:lnTo>
                <a:cubicBezTo>
                  <a:pt x="98117" y="59367"/>
                  <a:pt x="98120" y="59309"/>
                  <a:pt x="98117" y="59254"/>
                </a:cubicBezTo>
                <a:cubicBezTo>
                  <a:pt x="98114" y="59196"/>
                  <a:pt x="98114" y="59137"/>
                  <a:pt x="98114" y="59076"/>
                </a:cubicBezTo>
                <a:lnTo>
                  <a:pt x="98114" y="59076"/>
                </a:lnTo>
                <a:cubicBezTo>
                  <a:pt x="98115" y="59076"/>
                  <a:pt x="98116" y="59076"/>
                  <a:pt x="98117" y="59076"/>
                </a:cubicBezTo>
                <a:cubicBezTo>
                  <a:pt x="98235" y="59076"/>
                  <a:pt x="98334" y="58635"/>
                  <a:pt x="98360" y="58074"/>
                </a:cubicBezTo>
                <a:cubicBezTo>
                  <a:pt x="98379" y="57931"/>
                  <a:pt x="98376" y="57783"/>
                  <a:pt x="98376" y="57634"/>
                </a:cubicBezTo>
                <a:cubicBezTo>
                  <a:pt x="98369" y="57482"/>
                  <a:pt x="98373" y="57330"/>
                  <a:pt x="98360" y="57181"/>
                </a:cubicBezTo>
                <a:cubicBezTo>
                  <a:pt x="98337" y="56884"/>
                  <a:pt x="98314" y="56596"/>
                  <a:pt x="98279" y="56373"/>
                </a:cubicBezTo>
                <a:lnTo>
                  <a:pt x="98279" y="56373"/>
                </a:lnTo>
                <a:lnTo>
                  <a:pt x="98318" y="56399"/>
                </a:lnTo>
                <a:cubicBezTo>
                  <a:pt x="98214" y="55772"/>
                  <a:pt x="98049" y="55154"/>
                  <a:pt x="97823" y="54559"/>
                </a:cubicBezTo>
                <a:lnTo>
                  <a:pt x="97661" y="54149"/>
                </a:lnTo>
                <a:cubicBezTo>
                  <a:pt x="97603" y="54013"/>
                  <a:pt x="97538" y="53884"/>
                  <a:pt x="97477" y="53751"/>
                </a:cubicBezTo>
                <a:cubicBezTo>
                  <a:pt x="97361" y="53489"/>
                  <a:pt x="97212" y="53244"/>
                  <a:pt x="97079" y="52998"/>
                </a:cubicBezTo>
                <a:cubicBezTo>
                  <a:pt x="96792" y="52513"/>
                  <a:pt x="96468" y="52051"/>
                  <a:pt x="96109" y="51614"/>
                </a:cubicBezTo>
                <a:cubicBezTo>
                  <a:pt x="95935" y="51391"/>
                  <a:pt x="95731" y="51181"/>
                  <a:pt x="95531" y="50961"/>
                </a:cubicBezTo>
                <a:cubicBezTo>
                  <a:pt x="95482" y="50906"/>
                  <a:pt x="95427" y="50858"/>
                  <a:pt x="95372" y="50806"/>
                </a:cubicBezTo>
                <a:lnTo>
                  <a:pt x="95211" y="50648"/>
                </a:lnTo>
                <a:lnTo>
                  <a:pt x="95049" y="50489"/>
                </a:lnTo>
                <a:cubicBezTo>
                  <a:pt x="94991" y="50437"/>
                  <a:pt x="94929" y="50386"/>
                  <a:pt x="94871" y="50334"/>
                </a:cubicBezTo>
                <a:cubicBezTo>
                  <a:pt x="94735" y="50153"/>
                  <a:pt x="94580" y="49982"/>
                  <a:pt x="94415" y="49826"/>
                </a:cubicBezTo>
                <a:cubicBezTo>
                  <a:pt x="94318" y="49736"/>
                  <a:pt x="94221" y="49642"/>
                  <a:pt x="94115" y="49548"/>
                </a:cubicBezTo>
                <a:cubicBezTo>
                  <a:pt x="94005" y="49458"/>
                  <a:pt x="93882" y="49371"/>
                  <a:pt x="93759" y="49280"/>
                </a:cubicBezTo>
                <a:cubicBezTo>
                  <a:pt x="93698" y="49235"/>
                  <a:pt x="93640" y="49183"/>
                  <a:pt x="93568" y="49144"/>
                </a:cubicBezTo>
                <a:lnTo>
                  <a:pt x="93361" y="49015"/>
                </a:lnTo>
                <a:lnTo>
                  <a:pt x="93148" y="48886"/>
                </a:lnTo>
                <a:cubicBezTo>
                  <a:pt x="93113" y="48863"/>
                  <a:pt x="93077" y="48840"/>
                  <a:pt x="93038" y="48821"/>
                </a:cubicBezTo>
                <a:lnTo>
                  <a:pt x="92925" y="48763"/>
                </a:lnTo>
                <a:cubicBezTo>
                  <a:pt x="92615" y="48598"/>
                  <a:pt x="92291" y="48452"/>
                  <a:pt x="91962" y="48326"/>
                </a:cubicBezTo>
                <a:cubicBezTo>
                  <a:pt x="91289" y="48068"/>
                  <a:pt x="90568" y="47877"/>
                  <a:pt x="89876" y="47731"/>
                </a:cubicBezTo>
                <a:cubicBezTo>
                  <a:pt x="89181" y="47586"/>
                  <a:pt x="88512" y="47479"/>
                  <a:pt x="87920" y="47376"/>
                </a:cubicBezTo>
                <a:lnTo>
                  <a:pt x="87920" y="47376"/>
                </a:lnTo>
                <a:cubicBezTo>
                  <a:pt x="88248" y="47453"/>
                  <a:pt x="87911" y="47540"/>
                  <a:pt x="87530" y="47540"/>
                </a:cubicBezTo>
                <a:cubicBezTo>
                  <a:pt x="87493" y="47540"/>
                  <a:pt x="87456" y="47539"/>
                  <a:pt x="87419" y="47537"/>
                </a:cubicBezTo>
                <a:cubicBezTo>
                  <a:pt x="86866" y="47431"/>
                  <a:pt x="85877" y="47567"/>
                  <a:pt x="85987" y="47350"/>
                </a:cubicBezTo>
                <a:lnTo>
                  <a:pt x="85987" y="47350"/>
                </a:lnTo>
                <a:lnTo>
                  <a:pt x="86181" y="47373"/>
                </a:lnTo>
                <a:cubicBezTo>
                  <a:pt x="85787" y="47111"/>
                  <a:pt x="84658" y="47078"/>
                  <a:pt x="83815" y="46949"/>
                </a:cubicBezTo>
                <a:lnTo>
                  <a:pt x="83634" y="47221"/>
                </a:lnTo>
                <a:cubicBezTo>
                  <a:pt x="83087" y="47030"/>
                  <a:pt x="82463" y="46872"/>
                  <a:pt x="81836" y="46681"/>
                </a:cubicBezTo>
                <a:cubicBezTo>
                  <a:pt x="81212" y="46487"/>
                  <a:pt x="80578" y="46264"/>
                  <a:pt x="80032" y="45953"/>
                </a:cubicBezTo>
                <a:cubicBezTo>
                  <a:pt x="79486" y="45640"/>
                  <a:pt x="79020" y="45261"/>
                  <a:pt x="78694" y="44867"/>
                </a:cubicBezTo>
                <a:cubicBezTo>
                  <a:pt x="78370" y="44473"/>
                  <a:pt x="78180" y="44085"/>
                  <a:pt x="78134" y="43791"/>
                </a:cubicBezTo>
                <a:cubicBezTo>
                  <a:pt x="77840" y="43383"/>
                  <a:pt x="77624" y="42779"/>
                  <a:pt x="77430" y="42287"/>
                </a:cubicBezTo>
                <a:lnTo>
                  <a:pt x="77591" y="42277"/>
                </a:lnTo>
                <a:cubicBezTo>
                  <a:pt x="77439" y="41569"/>
                  <a:pt x="77375" y="41017"/>
                  <a:pt x="77307" y="40412"/>
                </a:cubicBezTo>
                <a:cubicBezTo>
                  <a:pt x="77236" y="39804"/>
                  <a:pt x="77174" y="39145"/>
                  <a:pt x="77048" y="38178"/>
                </a:cubicBezTo>
                <a:lnTo>
                  <a:pt x="77048" y="38178"/>
                </a:lnTo>
                <a:lnTo>
                  <a:pt x="77203" y="38560"/>
                </a:lnTo>
                <a:cubicBezTo>
                  <a:pt x="77151" y="38013"/>
                  <a:pt x="76993" y="37677"/>
                  <a:pt x="76828" y="37357"/>
                </a:cubicBezTo>
                <a:cubicBezTo>
                  <a:pt x="76663" y="37037"/>
                  <a:pt x="76495" y="36733"/>
                  <a:pt x="76376" y="36235"/>
                </a:cubicBezTo>
                <a:cubicBezTo>
                  <a:pt x="76431" y="36115"/>
                  <a:pt x="76482" y="35996"/>
                  <a:pt x="76534" y="35873"/>
                </a:cubicBezTo>
                <a:cubicBezTo>
                  <a:pt x="76411" y="35382"/>
                  <a:pt x="76253" y="34900"/>
                  <a:pt x="76065" y="34428"/>
                </a:cubicBezTo>
                <a:cubicBezTo>
                  <a:pt x="75868" y="33943"/>
                  <a:pt x="75619" y="33481"/>
                  <a:pt x="75318" y="33054"/>
                </a:cubicBezTo>
                <a:cubicBezTo>
                  <a:pt x="74711" y="32197"/>
                  <a:pt x="73883" y="31505"/>
                  <a:pt x="72965" y="31101"/>
                </a:cubicBezTo>
                <a:cubicBezTo>
                  <a:pt x="72980" y="31096"/>
                  <a:pt x="73001" y="31088"/>
                  <a:pt x="73033" y="31088"/>
                </a:cubicBezTo>
                <a:cubicBezTo>
                  <a:pt x="73094" y="31088"/>
                  <a:pt x="73197" y="31114"/>
                  <a:pt x="73385" y="31224"/>
                </a:cubicBezTo>
                <a:cubicBezTo>
                  <a:pt x="73181" y="31095"/>
                  <a:pt x="72884" y="30898"/>
                  <a:pt x="72541" y="30720"/>
                </a:cubicBezTo>
                <a:cubicBezTo>
                  <a:pt x="72189" y="30532"/>
                  <a:pt x="71827" y="30371"/>
                  <a:pt x="71455" y="30235"/>
                </a:cubicBezTo>
                <a:cubicBezTo>
                  <a:pt x="71012" y="30074"/>
                  <a:pt x="70617" y="29982"/>
                  <a:pt x="70412" y="29982"/>
                </a:cubicBezTo>
                <a:cubicBezTo>
                  <a:pt x="70312" y="29982"/>
                  <a:pt x="70258" y="30004"/>
                  <a:pt x="70265" y="30050"/>
                </a:cubicBezTo>
                <a:cubicBezTo>
                  <a:pt x="70175" y="29950"/>
                  <a:pt x="69722" y="29840"/>
                  <a:pt x="69160" y="29779"/>
                </a:cubicBezTo>
                <a:cubicBezTo>
                  <a:pt x="68843" y="29747"/>
                  <a:pt x="68490" y="29727"/>
                  <a:pt x="68154" y="29724"/>
                </a:cubicBezTo>
                <a:cubicBezTo>
                  <a:pt x="68119" y="29724"/>
                  <a:pt x="68084" y="29723"/>
                  <a:pt x="68049" y="29723"/>
                </a:cubicBezTo>
                <a:cubicBezTo>
                  <a:pt x="67751" y="29723"/>
                  <a:pt x="67467" y="29735"/>
                  <a:pt x="67233" y="29750"/>
                </a:cubicBezTo>
                <a:lnTo>
                  <a:pt x="67401" y="29601"/>
                </a:lnTo>
                <a:lnTo>
                  <a:pt x="67401" y="29601"/>
                </a:lnTo>
                <a:cubicBezTo>
                  <a:pt x="66952" y="29682"/>
                  <a:pt x="66722" y="29750"/>
                  <a:pt x="66454" y="29798"/>
                </a:cubicBezTo>
                <a:cubicBezTo>
                  <a:pt x="66182" y="29847"/>
                  <a:pt x="65872" y="29889"/>
                  <a:pt x="65267" y="29963"/>
                </a:cubicBezTo>
                <a:cubicBezTo>
                  <a:pt x="65263" y="29963"/>
                  <a:pt x="65258" y="29963"/>
                  <a:pt x="65253" y="29963"/>
                </a:cubicBezTo>
                <a:cubicBezTo>
                  <a:pt x="65002" y="29963"/>
                  <a:pt x="65011" y="29876"/>
                  <a:pt x="65306" y="29866"/>
                </a:cubicBezTo>
                <a:cubicBezTo>
                  <a:pt x="65154" y="29866"/>
                  <a:pt x="65002" y="29879"/>
                  <a:pt x="64850" y="29899"/>
                </a:cubicBezTo>
                <a:cubicBezTo>
                  <a:pt x="64737" y="29918"/>
                  <a:pt x="64627" y="29947"/>
                  <a:pt x="64517" y="29979"/>
                </a:cubicBezTo>
                <a:cubicBezTo>
                  <a:pt x="64394" y="30015"/>
                  <a:pt x="64271" y="30044"/>
                  <a:pt x="64145" y="30063"/>
                </a:cubicBezTo>
                <a:cubicBezTo>
                  <a:pt x="63932" y="30099"/>
                  <a:pt x="63715" y="30122"/>
                  <a:pt x="63499" y="30128"/>
                </a:cubicBezTo>
                <a:lnTo>
                  <a:pt x="63916" y="29979"/>
                </a:lnTo>
                <a:lnTo>
                  <a:pt x="63916" y="29979"/>
                </a:lnTo>
                <a:cubicBezTo>
                  <a:pt x="63424" y="30031"/>
                  <a:pt x="63205" y="30073"/>
                  <a:pt x="63040" y="30122"/>
                </a:cubicBezTo>
                <a:cubicBezTo>
                  <a:pt x="62872" y="30170"/>
                  <a:pt x="62765" y="30228"/>
                  <a:pt x="62506" y="30322"/>
                </a:cubicBezTo>
                <a:cubicBezTo>
                  <a:pt x="62116" y="30421"/>
                  <a:pt x="61456" y="30487"/>
                  <a:pt x="61000" y="30487"/>
                </a:cubicBezTo>
                <a:cubicBezTo>
                  <a:pt x="60756" y="30487"/>
                  <a:pt x="60570" y="30468"/>
                  <a:pt x="60515" y="30425"/>
                </a:cubicBezTo>
                <a:cubicBezTo>
                  <a:pt x="60457" y="30477"/>
                  <a:pt x="60298" y="30552"/>
                  <a:pt x="60085" y="30613"/>
                </a:cubicBezTo>
                <a:cubicBezTo>
                  <a:pt x="59965" y="30645"/>
                  <a:pt x="59846" y="30674"/>
                  <a:pt x="59726" y="30694"/>
                </a:cubicBezTo>
                <a:cubicBezTo>
                  <a:pt x="59590" y="30716"/>
                  <a:pt x="59451" y="30729"/>
                  <a:pt x="59315" y="30736"/>
                </a:cubicBezTo>
                <a:cubicBezTo>
                  <a:pt x="59235" y="30691"/>
                  <a:pt x="59435" y="30636"/>
                  <a:pt x="59535" y="30607"/>
                </a:cubicBezTo>
                <a:lnTo>
                  <a:pt x="59535" y="30607"/>
                </a:lnTo>
                <a:cubicBezTo>
                  <a:pt x="59335" y="30616"/>
                  <a:pt x="59147" y="30632"/>
                  <a:pt x="58969" y="30645"/>
                </a:cubicBezTo>
                <a:cubicBezTo>
                  <a:pt x="58795" y="30658"/>
                  <a:pt x="58630" y="30678"/>
                  <a:pt x="58472" y="30697"/>
                </a:cubicBezTo>
                <a:cubicBezTo>
                  <a:pt x="58316" y="30716"/>
                  <a:pt x="58168" y="30729"/>
                  <a:pt x="58025" y="30749"/>
                </a:cubicBezTo>
                <a:lnTo>
                  <a:pt x="57815" y="30778"/>
                </a:lnTo>
                <a:lnTo>
                  <a:pt x="57615" y="30801"/>
                </a:lnTo>
                <a:lnTo>
                  <a:pt x="57224" y="30839"/>
                </a:lnTo>
                <a:cubicBezTo>
                  <a:pt x="57098" y="30852"/>
                  <a:pt x="56971" y="30855"/>
                  <a:pt x="56845" y="30859"/>
                </a:cubicBezTo>
                <a:cubicBezTo>
                  <a:pt x="56814" y="30860"/>
                  <a:pt x="56782" y="30860"/>
                  <a:pt x="56750" y="30860"/>
                </a:cubicBezTo>
                <a:cubicBezTo>
                  <a:pt x="56655" y="30860"/>
                  <a:pt x="56558" y="30856"/>
                  <a:pt x="56464" y="30849"/>
                </a:cubicBezTo>
                <a:cubicBezTo>
                  <a:pt x="56335" y="30839"/>
                  <a:pt x="56205" y="30823"/>
                  <a:pt x="56069" y="30797"/>
                </a:cubicBezTo>
                <a:cubicBezTo>
                  <a:pt x="56047" y="30746"/>
                  <a:pt x="55979" y="30720"/>
                  <a:pt x="55888" y="30697"/>
                </a:cubicBezTo>
                <a:lnTo>
                  <a:pt x="55888" y="30697"/>
                </a:lnTo>
                <a:cubicBezTo>
                  <a:pt x="56047" y="30707"/>
                  <a:pt x="56199" y="30710"/>
                  <a:pt x="56347" y="30716"/>
                </a:cubicBezTo>
                <a:lnTo>
                  <a:pt x="56564" y="30723"/>
                </a:lnTo>
                <a:lnTo>
                  <a:pt x="57152" y="30723"/>
                </a:lnTo>
                <a:lnTo>
                  <a:pt x="57485" y="30713"/>
                </a:lnTo>
                <a:cubicBezTo>
                  <a:pt x="57683" y="30710"/>
                  <a:pt x="57841" y="30707"/>
                  <a:pt x="57945" y="30700"/>
                </a:cubicBezTo>
                <a:cubicBezTo>
                  <a:pt x="57990" y="30698"/>
                  <a:pt x="58025" y="30696"/>
                  <a:pt x="58047" y="30696"/>
                </a:cubicBezTo>
                <a:cubicBezTo>
                  <a:pt x="58056" y="30696"/>
                  <a:pt x="58063" y="30696"/>
                  <a:pt x="58067" y="30697"/>
                </a:cubicBezTo>
                <a:cubicBezTo>
                  <a:pt x="58058" y="30626"/>
                  <a:pt x="57802" y="30607"/>
                  <a:pt x="57650" y="30561"/>
                </a:cubicBezTo>
                <a:cubicBezTo>
                  <a:pt x="57498" y="30513"/>
                  <a:pt x="57443" y="30464"/>
                  <a:pt x="57838" y="30348"/>
                </a:cubicBezTo>
                <a:lnTo>
                  <a:pt x="57838" y="30348"/>
                </a:lnTo>
                <a:cubicBezTo>
                  <a:pt x="57637" y="30383"/>
                  <a:pt x="57405" y="30429"/>
                  <a:pt x="57146" y="30474"/>
                </a:cubicBezTo>
                <a:lnTo>
                  <a:pt x="56745" y="30529"/>
                </a:lnTo>
                <a:cubicBezTo>
                  <a:pt x="56677" y="30539"/>
                  <a:pt x="56606" y="30548"/>
                  <a:pt x="56538" y="30555"/>
                </a:cubicBezTo>
                <a:lnTo>
                  <a:pt x="56325" y="30574"/>
                </a:lnTo>
                <a:cubicBezTo>
                  <a:pt x="56183" y="30584"/>
                  <a:pt x="56037" y="30597"/>
                  <a:pt x="55895" y="30600"/>
                </a:cubicBezTo>
                <a:cubicBezTo>
                  <a:pt x="55868" y="30601"/>
                  <a:pt x="55841" y="30601"/>
                  <a:pt x="55813" y="30601"/>
                </a:cubicBezTo>
                <a:cubicBezTo>
                  <a:pt x="55698" y="30601"/>
                  <a:pt x="55584" y="30596"/>
                  <a:pt x="55471" y="30594"/>
                </a:cubicBezTo>
                <a:cubicBezTo>
                  <a:pt x="55329" y="30590"/>
                  <a:pt x="55193" y="30584"/>
                  <a:pt x="55061" y="30568"/>
                </a:cubicBezTo>
                <a:cubicBezTo>
                  <a:pt x="54928" y="30548"/>
                  <a:pt x="54802" y="30526"/>
                  <a:pt x="54683" y="30500"/>
                </a:cubicBezTo>
                <a:cubicBezTo>
                  <a:pt x="54637" y="30484"/>
                  <a:pt x="54598" y="30461"/>
                  <a:pt x="54560" y="30432"/>
                </a:cubicBezTo>
                <a:lnTo>
                  <a:pt x="54663" y="30432"/>
                </a:lnTo>
                <a:cubicBezTo>
                  <a:pt x="54560" y="30409"/>
                  <a:pt x="54453" y="30393"/>
                  <a:pt x="54346" y="30383"/>
                </a:cubicBezTo>
                <a:cubicBezTo>
                  <a:pt x="54243" y="30371"/>
                  <a:pt x="54146" y="30358"/>
                  <a:pt x="54052" y="30351"/>
                </a:cubicBezTo>
                <a:cubicBezTo>
                  <a:pt x="53900" y="30309"/>
                  <a:pt x="53777" y="30274"/>
                  <a:pt x="53658" y="30241"/>
                </a:cubicBezTo>
                <a:cubicBezTo>
                  <a:pt x="53596" y="30225"/>
                  <a:pt x="53535" y="30212"/>
                  <a:pt x="53473" y="30193"/>
                </a:cubicBezTo>
                <a:cubicBezTo>
                  <a:pt x="53409" y="30170"/>
                  <a:pt x="53344" y="30154"/>
                  <a:pt x="53270" y="30135"/>
                </a:cubicBezTo>
                <a:cubicBezTo>
                  <a:pt x="53250" y="30096"/>
                  <a:pt x="53170" y="30057"/>
                  <a:pt x="53056" y="30015"/>
                </a:cubicBezTo>
                <a:cubicBezTo>
                  <a:pt x="53001" y="29992"/>
                  <a:pt x="52937" y="29973"/>
                  <a:pt x="52866" y="29950"/>
                </a:cubicBezTo>
                <a:lnTo>
                  <a:pt x="52752" y="29918"/>
                </a:lnTo>
                <a:cubicBezTo>
                  <a:pt x="52717" y="29905"/>
                  <a:pt x="52678" y="29892"/>
                  <a:pt x="52636" y="29876"/>
                </a:cubicBezTo>
                <a:cubicBezTo>
                  <a:pt x="52322" y="29769"/>
                  <a:pt x="51954" y="29672"/>
                  <a:pt x="51724" y="29572"/>
                </a:cubicBezTo>
                <a:cubicBezTo>
                  <a:pt x="51720" y="29621"/>
                  <a:pt x="51662" y="29631"/>
                  <a:pt x="51599" y="29631"/>
                </a:cubicBezTo>
                <a:cubicBezTo>
                  <a:pt x="51550" y="29631"/>
                  <a:pt x="51497" y="29625"/>
                  <a:pt x="51461" y="29625"/>
                </a:cubicBezTo>
                <a:cubicBezTo>
                  <a:pt x="51388" y="29625"/>
                  <a:pt x="51383" y="29651"/>
                  <a:pt x="51618" y="29805"/>
                </a:cubicBezTo>
                <a:cubicBezTo>
                  <a:pt x="51616" y="29803"/>
                  <a:pt x="51616" y="29802"/>
                  <a:pt x="51619" y="29802"/>
                </a:cubicBezTo>
                <a:cubicBezTo>
                  <a:pt x="51626" y="29802"/>
                  <a:pt x="51651" y="29810"/>
                  <a:pt x="51692" y="29824"/>
                </a:cubicBezTo>
                <a:cubicBezTo>
                  <a:pt x="51766" y="29847"/>
                  <a:pt x="51886" y="29895"/>
                  <a:pt x="52048" y="29941"/>
                </a:cubicBezTo>
                <a:cubicBezTo>
                  <a:pt x="52119" y="29960"/>
                  <a:pt x="52206" y="29986"/>
                  <a:pt x="52255" y="29992"/>
                </a:cubicBezTo>
                <a:cubicBezTo>
                  <a:pt x="52245" y="29992"/>
                  <a:pt x="52232" y="29992"/>
                  <a:pt x="52219" y="29996"/>
                </a:cubicBezTo>
                <a:lnTo>
                  <a:pt x="52474" y="30076"/>
                </a:lnTo>
                <a:cubicBezTo>
                  <a:pt x="52565" y="30102"/>
                  <a:pt x="52659" y="30138"/>
                  <a:pt x="52762" y="30160"/>
                </a:cubicBezTo>
                <a:lnTo>
                  <a:pt x="53425" y="30332"/>
                </a:lnTo>
                <a:cubicBezTo>
                  <a:pt x="53215" y="30322"/>
                  <a:pt x="53005" y="30299"/>
                  <a:pt x="52794" y="30261"/>
                </a:cubicBezTo>
                <a:cubicBezTo>
                  <a:pt x="52740" y="30251"/>
                  <a:pt x="52685" y="30238"/>
                  <a:pt x="52626" y="30222"/>
                </a:cubicBezTo>
                <a:cubicBezTo>
                  <a:pt x="52571" y="30206"/>
                  <a:pt x="52513" y="30186"/>
                  <a:pt x="52455" y="30164"/>
                </a:cubicBezTo>
                <a:cubicBezTo>
                  <a:pt x="52329" y="30118"/>
                  <a:pt x="52209" y="30063"/>
                  <a:pt x="52090" y="30002"/>
                </a:cubicBezTo>
                <a:lnTo>
                  <a:pt x="51876" y="30012"/>
                </a:lnTo>
                <a:cubicBezTo>
                  <a:pt x="51853" y="30013"/>
                  <a:pt x="51829" y="30013"/>
                  <a:pt x="51806" y="30013"/>
                </a:cubicBezTo>
                <a:cubicBezTo>
                  <a:pt x="51760" y="30013"/>
                  <a:pt x="51716" y="30012"/>
                  <a:pt x="51673" y="30012"/>
                </a:cubicBezTo>
                <a:cubicBezTo>
                  <a:pt x="51540" y="30005"/>
                  <a:pt x="51420" y="30002"/>
                  <a:pt x="51333" y="29992"/>
                </a:cubicBezTo>
                <a:cubicBezTo>
                  <a:pt x="51262" y="29934"/>
                  <a:pt x="51181" y="29876"/>
                  <a:pt x="51091" y="29814"/>
                </a:cubicBezTo>
                <a:cubicBezTo>
                  <a:pt x="51045" y="29785"/>
                  <a:pt x="51003" y="29753"/>
                  <a:pt x="50958" y="29721"/>
                </a:cubicBezTo>
                <a:lnTo>
                  <a:pt x="50819" y="29617"/>
                </a:lnTo>
                <a:cubicBezTo>
                  <a:pt x="50725" y="29553"/>
                  <a:pt x="50625" y="29485"/>
                  <a:pt x="50528" y="29417"/>
                </a:cubicBezTo>
                <a:cubicBezTo>
                  <a:pt x="50431" y="29349"/>
                  <a:pt x="50334" y="29287"/>
                  <a:pt x="50247" y="29216"/>
                </a:cubicBezTo>
                <a:cubicBezTo>
                  <a:pt x="50066" y="29081"/>
                  <a:pt x="49901" y="28955"/>
                  <a:pt x="49775" y="28851"/>
                </a:cubicBezTo>
                <a:cubicBezTo>
                  <a:pt x="49649" y="28748"/>
                  <a:pt x="49565" y="28657"/>
                  <a:pt x="49542" y="28605"/>
                </a:cubicBezTo>
                <a:cubicBezTo>
                  <a:pt x="49374" y="28515"/>
                  <a:pt x="49196" y="28421"/>
                  <a:pt x="49018" y="28324"/>
                </a:cubicBezTo>
                <a:cubicBezTo>
                  <a:pt x="48841" y="28217"/>
                  <a:pt x="48663" y="28104"/>
                  <a:pt x="48485" y="27994"/>
                </a:cubicBezTo>
                <a:cubicBezTo>
                  <a:pt x="48304" y="27881"/>
                  <a:pt x="48129" y="27755"/>
                  <a:pt x="47955" y="27635"/>
                </a:cubicBezTo>
                <a:cubicBezTo>
                  <a:pt x="47777" y="27513"/>
                  <a:pt x="47602" y="27393"/>
                  <a:pt x="47441" y="27264"/>
                </a:cubicBezTo>
                <a:cubicBezTo>
                  <a:pt x="47279" y="27131"/>
                  <a:pt x="47111" y="27012"/>
                  <a:pt x="46953" y="26895"/>
                </a:cubicBezTo>
                <a:cubicBezTo>
                  <a:pt x="46801" y="26769"/>
                  <a:pt x="46652" y="26653"/>
                  <a:pt x="46510" y="26543"/>
                </a:cubicBezTo>
                <a:cubicBezTo>
                  <a:pt x="46439" y="26488"/>
                  <a:pt x="46367" y="26436"/>
                  <a:pt x="46299" y="26388"/>
                </a:cubicBezTo>
                <a:cubicBezTo>
                  <a:pt x="46232" y="26336"/>
                  <a:pt x="46167" y="26287"/>
                  <a:pt x="46109" y="26239"/>
                </a:cubicBezTo>
                <a:cubicBezTo>
                  <a:pt x="45992" y="26152"/>
                  <a:pt x="45876" y="26074"/>
                  <a:pt x="45753" y="26000"/>
                </a:cubicBezTo>
                <a:cubicBezTo>
                  <a:pt x="45685" y="25941"/>
                  <a:pt x="45624" y="25874"/>
                  <a:pt x="45572" y="25802"/>
                </a:cubicBezTo>
                <a:cubicBezTo>
                  <a:pt x="45540" y="25751"/>
                  <a:pt x="45511" y="25699"/>
                  <a:pt x="45491" y="25644"/>
                </a:cubicBezTo>
                <a:cubicBezTo>
                  <a:pt x="45456" y="25553"/>
                  <a:pt x="45449" y="25482"/>
                  <a:pt x="45417" y="25401"/>
                </a:cubicBezTo>
                <a:lnTo>
                  <a:pt x="45417" y="25401"/>
                </a:lnTo>
                <a:cubicBezTo>
                  <a:pt x="45511" y="25489"/>
                  <a:pt x="45601" y="25592"/>
                  <a:pt x="45688" y="25686"/>
                </a:cubicBezTo>
                <a:cubicBezTo>
                  <a:pt x="45756" y="25760"/>
                  <a:pt x="45831" y="25828"/>
                  <a:pt x="45918" y="25883"/>
                </a:cubicBezTo>
                <a:cubicBezTo>
                  <a:pt x="45595" y="25589"/>
                  <a:pt x="45174" y="25091"/>
                  <a:pt x="44829" y="24642"/>
                </a:cubicBezTo>
                <a:lnTo>
                  <a:pt x="44696" y="24480"/>
                </a:lnTo>
                <a:lnTo>
                  <a:pt x="44576" y="24322"/>
                </a:lnTo>
                <a:cubicBezTo>
                  <a:pt x="44499" y="24221"/>
                  <a:pt x="44424" y="24128"/>
                  <a:pt x="44360" y="24050"/>
                </a:cubicBezTo>
                <a:cubicBezTo>
                  <a:pt x="44227" y="23888"/>
                  <a:pt x="44120" y="23779"/>
                  <a:pt x="44046" y="23762"/>
                </a:cubicBezTo>
                <a:cubicBezTo>
                  <a:pt x="43901" y="23456"/>
                  <a:pt x="43887" y="23374"/>
                  <a:pt x="43916" y="23374"/>
                </a:cubicBezTo>
                <a:cubicBezTo>
                  <a:pt x="43936" y="23374"/>
                  <a:pt x="43975" y="23411"/>
                  <a:pt x="44007" y="23442"/>
                </a:cubicBezTo>
                <a:cubicBezTo>
                  <a:pt x="44029" y="23463"/>
                  <a:pt x="44048" y="23481"/>
                  <a:pt x="44055" y="23481"/>
                </a:cubicBezTo>
                <a:cubicBezTo>
                  <a:pt x="44060" y="23481"/>
                  <a:pt x="44059" y="23470"/>
                  <a:pt x="44046" y="23442"/>
                </a:cubicBezTo>
                <a:cubicBezTo>
                  <a:pt x="44017" y="23374"/>
                  <a:pt x="43927" y="23226"/>
                  <a:pt x="43739" y="22893"/>
                </a:cubicBezTo>
                <a:lnTo>
                  <a:pt x="43739" y="22893"/>
                </a:lnTo>
                <a:lnTo>
                  <a:pt x="43891" y="23045"/>
                </a:lnTo>
                <a:cubicBezTo>
                  <a:pt x="43603" y="22346"/>
                  <a:pt x="43325" y="21729"/>
                  <a:pt x="43044" y="21137"/>
                </a:cubicBezTo>
                <a:cubicBezTo>
                  <a:pt x="42759" y="20546"/>
                  <a:pt x="42478" y="19983"/>
                  <a:pt x="42203" y="19398"/>
                </a:cubicBezTo>
                <a:cubicBezTo>
                  <a:pt x="41916" y="18793"/>
                  <a:pt x="41657" y="18176"/>
                  <a:pt x="41434" y="17545"/>
                </a:cubicBezTo>
                <a:cubicBezTo>
                  <a:pt x="41201" y="16876"/>
                  <a:pt x="41010" y="16197"/>
                  <a:pt x="40868" y="15505"/>
                </a:cubicBezTo>
                <a:lnTo>
                  <a:pt x="40868" y="15505"/>
                </a:lnTo>
                <a:cubicBezTo>
                  <a:pt x="40888" y="15606"/>
                  <a:pt x="40894" y="15667"/>
                  <a:pt x="40881" y="15703"/>
                </a:cubicBezTo>
                <a:cubicBezTo>
                  <a:pt x="40364" y="13824"/>
                  <a:pt x="39656" y="11907"/>
                  <a:pt x="38667" y="10129"/>
                </a:cubicBezTo>
                <a:cubicBezTo>
                  <a:pt x="38605" y="10019"/>
                  <a:pt x="38544" y="9906"/>
                  <a:pt x="38479" y="9796"/>
                </a:cubicBezTo>
                <a:lnTo>
                  <a:pt x="38285" y="9470"/>
                </a:lnTo>
                <a:cubicBezTo>
                  <a:pt x="38152" y="9253"/>
                  <a:pt x="38010" y="9040"/>
                  <a:pt x="37878" y="8826"/>
                </a:cubicBezTo>
                <a:cubicBezTo>
                  <a:pt x="37732" y="8616"/>
                  <a:pt x="37590" y="8406"/>
                  <a:pt x="37444" y="8202"/>
                </a:cubicBezTo>
                <a:lnTo>
                  <a:pt x="37218" y="7898"/>
                </a:lnTo>
                <a:lnTo>
                  <a:pt x="37108" y="7746"/>
                </a:lnTo>
                <a:cubicBezTo>
                  <a:pt x="37069" y="7695"/>
                  <a:pt x="37031" y="7646"/>
                  <a:pt x="36992" y="7598"/>
                </a:cubicBezTo>
                <a:cubicBezTo>
                  <a:pt x="36378" y="6812"/>
                  <a:pt x="35721" y="6059"/>
                  <a:pt x="35033" y="5344"/>
                </a:cubicBezTo>
                <a:lnTo>
                  <a:pt x="34890" y="5202"/>
                </a:lnTo>
                <a:lnTo>
                  <a:pt x="34761" y="5086"/>
                </a:lnTo>
                <a:cubicBezTo>
                  <a:pt x="34677" y="5011"/>
                  <a:pt x="34599" y="4947"/>
                  <a:pt x="34528" y="4892"/>
                </a:cubicBezTo>
                <a:cubicBezTo>
                  <a:pt x="34412" y="4798"/>
                  <a:pt x="34289" y="4711"/>
                  <a:pt x="34160" y="4640"/>
                </a:cubicBezTo>
                <a:cubicBezTo>
                  <a:pt x="34047" y="4575"/>
                  <a:pt x="33943" y="4523"/>
                  <a:pt x="33830" y="4468"/>
                </a:cubicBezTo>
                <a:cubicBezTo>
                  <a:pt x="33717" y="4410"/>
                  <a:pt x="33591" y="4355"/>
                  <a:pt x="33439" y="4274"/>
                </a:cubicBezTo>
                <a:lnTo>
                  <a:pt x="33345" y="3996"/>
                </a:lnTo>
                <a:cubicBezTo>
                  <a:pt x="32989" y="3825"/>
                  <a:pt x="32634" y="3663"/>
                  <a:pt x="32272" y="3514"/>
                </a:cubicBezTo>
                <a:cubicBezTo>
                  <a:pt x="31541" y="3146"/>
                  <a:pt x="30975" y="2719"/>
                  <a:pt x="30322" y="2305"/>
                </a:cubicBezTo>
                <a:cubicBezTo>
                  <a:pt x="30157" y="2205"/>
                  <a:pt x="29989" y="2105"/>
                  <a:pt x="29815" y="2005"/>
                </a:cubicBezTo>
                <a:cubicBezTo>
                  <a:pt x="29637" y="1908"/>
                  <a:pt x="29449" y="1817"/>
                  <a:pt x="29252" y="1727"/>
                </a:cubicBezTo>
                <a:cubicBezTo>
                  <a:pt x="29055" y="1636"/>
                  <a:pt x="28845" y="1562"/>
                  <a:pt x="28622" y="1484"/>
                </a:cubicBezTo>
                <a:cubicBezTo>
                  <a:pt x="28383" y="1410"/>
                  <a:pt x="28143" y="1348"/>
                  <a:pt x="27898" y="1300"/>
                </a:cubicBezTo>
                <a:lnTo>
                  <a:pt x="27898" y="1300"/>
                </a:lnTo>
                <a:lnTo>
                  <a:pt x="28114" y="1494"/>
                </a:lnTo>
                <a:cubicBezTo>
                  <a:pt x="28027" y="1462"/>
                  <a:pt x="27927" y="1426"/>
                  <a:pt x="27820" y="1387"/>
                </a:cubicBezTo>
                <a:lnTo>
                  <a:pt x="27471" y="1280"/>
                </a:lnTo>
                <a:cubicBezTo>
                  <a:pt x="27228" y="1203"/>
                  <a:pt x="26970" y="1138"/>
                  <a:pt x="26737" y="1077"/>
                </a:cubicBezTo>
                <a:cubicBezTo>
                  <a:pt x="26504" y="1012"/>
                  <a:pt x="26297" y="960"/>
                  <a:pt x="26161" y="915"/>
                </a:cubicBezTo>
                <a:cubicBezTo>
                  <a:pt x="26022" y="867"/>
                  <a:pt x="25951" y="834"/>
                  <a:pt x="25987" y="808"/>
                </a:cubicBezTo>
                <a:cubicBezTo>
                  <a:pt x="25948" y="808"/>
                  <a:pt x="25881" y="824"/>
                  <a:pt x="25789" y="824"/>
                </a:cubicBezTo>
                <a:cubicBezTo>
                  <a:pt x="25700" y="824"/>
                  <a:pt x="25587" y="809"/>
                  <a:pt x="25453" y="750"/>
                </a:cubicBezTo>
                <a:lnTo>
                  <a:pt x="25450" y="660"/>
                </a:lnTo>
                <a:lnTo>
                  <a:pt x="25221" y="631"/>
                </a:lnTo>
                <a:lnTo>
                  <a:pt x="24991" y="608"/>
                </a:lnTo>
                <a:lnTo>
                  <a:pt x="24535" y="563"/>
                </a:lnTo>
                <a:cubicBezTo>
                  <a:pt x="24231" y="547"/>
                  <a:pt x="23928" y="517"/>
                  <a:pt x="23620" y="511"/>
                </a:cubicBezTo>
                <a:cubicBezTo>
                  <a:pt x="23449" y="482"/>
                  <a:pt x="23320" y="456"/>
                  <a:pt x="23229" y="430"/>
                </a:cubicBezTo>
                <a:cubicBezTo>
                  <a:pt x="23161" y="417"/>
                  <a:pt x="23100" y="395"/>
                  <a:pt x="23038" y="366"/>
                </a:cubicBezTo>
                <a:cubicBezTo>
                  <a:pt x="22964" y="324"/>
                  <a:pt x="22977" y="281"/>
                  <a:pt x="22967" y="239"/>
                </a:cubicBezTo>
                <a:cubicBezTo>
                  <a:pt x="22958" y="197"/>
                  <a:pt x="22925" y="155"/>
                  <a:pt x="22770" y="110"/>
                </a:cubicBezTo>
                <a:cubicBezTo>
                  <a:pt x="22612" y="68"/>
                  <a:pt x="22324" y="26"/>
                  <a:pt x="218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1" name="Google Shape;401;p17"/>
          <p:cNvGrpSpPr/>
          <p:nvPr/>
        </p:nvGrpSpPr>
        <p:grpSpPr>
          <a:xfrm>
            <a:off x="7919261" y="241457"/>
            <a:ext cx="1949130" cy="1117995"/>
            <a:chOff x="1025550" y="720025"/>
            <a:chExt cx="753025" cy="431925"/>
          </a:xfrm>
        </p:grpSpPr>
        <p:sp>
          <p:nvSpPr>
            <p:cNvPr id="402" name="Google Shape;402;p17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7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4" name="Google Shape;404;p17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TITLE_ONLY_2_1"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8"/>
          <p:cNvSpPr txBox="1"/>
          <p:nvPr>
            <p:ph idx="1" type="subTitle"/>
          </p:nvPr>
        </p:nvSpPr>
        <p:spPr>
          <a:xfrm>
            <a:off x="1048650" y="3548250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07" name="Google Shape;407;p18"/>
          <p:cNvSpPr txBox="1"/>
          <p:nvPr>
            <p:ph idx="2" type="subTitle"/>
          </p:nvPr>
        </p:nvSpPr>
        <p:spPr>
          <a:xfrm>
            <a:off x="3653475" y="1430750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08" name="Google Shape;408;p18"/>
          <p:cNvSpPr txBox="1"/>
          <p:nvPr>
            <p:ph type="ctrTitle"/>
          </p:nvPr>
        </p:nvSpPr>
        <p:spPr>
          <a:xfrm>
            <a:off x="648000" y="3331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09" name="Google Shape;409;p18"/>
          <p:cNvSpPr txBox="1"/>
          <p:nvPr>
            <p:ph idx="3" type="ctrTitle"/>
          </p:nvPr>
        </p:nvSpPr>
        <p:spPr>
          <a:xfrm>
            <a:off x="3252825" y="2214025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10" name="Google Shape;410;p18"/>
          <p:cNvSpPr txBox="1"/>
          <p:nvPr>
            <p:ph idx="4" type="subTitle"/>
          </p:nvPr>
        </p:nvSpPr>
        <p:spPr>
          <a:xfrm>
            <a:off x="6282859" y="3548250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hivo Light"/>
              <a:buNone/>
              <a:defRPr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11" name="Google Shape;411;p18"/>
          <p:cNvSpPr txBox="1"/>
          <p:nvPr>
            <p:ph idx="5" type="ctrTitle"/>
          </p:nvPr>
        </p:nvSpPr>
        <p:spPr>
          <a:xfrm>
            <a:off x="5882209" y="3331400"/>
            <a:ext cx="26193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24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600"/>
              <a:buFont typeface="Chivo"/>
              <a:buNone/>
              <a:defRPr sz="1600"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12" name="Google Shape;412;p18"/>
          <p:cNvSpPr txBox="1"/>
          <p:nvPr>
            <p:ph idx="6" type="title"/>
          </p:nvPr>
        </p:nvSpPr>
        <p:spPr>
          <a:xfrm>
            <a:off x="699075" y="353401"/>
            <a:ext cx="80508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TITLE_ONLY_2_1_1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9"/>
          <p:cNvSpPr txBox="1"/>
          <p:nvPr>
            <p:ph idx="1" type="subTitle"/>
          </p:nvPr>
        </p:nvSpPr>
        <p:spPr>
          <a:xfrm>
            <a:off x="4701874" y="1745826"/>
            <a:ext cx="18180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15" name="Google Shape;415;p19"/>
          <p:cNvSpPr txBox="1"/>
          <p:nvPr>
            <p:ph idx="2" type="subTitle"/>
          </p:nvPr>
        </p:nvSpPr>
        <p:spPr>
          <a:xfrm>
            <a:off x="4701874" y="3271925"/>
            <a:ext cx="16347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16" name="Google Shape;416;p19"/>
          <p:cNvSpPr txBox="1"/>
          <p:nvPr>
            <p:ph type="ctrTitle"/>
          </p:nvPr>
        </p:nvSpPr>
        <p:spPr>
          <a:xfrm>
            <a:off x="4701875" y="1521975"/>
            <a:ext cx="16989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417" name="Google Shape;417;p19"/>
          <p:cNvSpPr txBox="1"/>
          <p:nvPr>
            <p:ph idx="3" type="ctrTitle"/>
          </p:nvPr>
        </p:nvSpPr>
        <p:spPr>
          <a:xfrm>
            <a:off x="4701875" y="3070250"/>
            <a:ext cx="16989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418" name="Google Shape;418;p19"/>
          <p:cNvSpPr txBox="1"/>
          <p:nvPr>
            <p:ph idx="4" type="subTitle"/>
          </p:nvPr>
        </p:nvSpPr>
        <p:spPr>
          <a:xfrm>
            <a:off x="6677225" y="1745826"/>
            <a:ext cx="1818000" cy="8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19" name="Google Shape;419;p19"/>
          <p:cNvSpPr txBox="1"/>
          <p:nvPr>
            <p:ph idx="5" type="ctrTitle"/>
          </p:nvPr>
        </p:nvSpPr>
        <p:spPr>
          <a:xfrm>
            <a:off x="6677225" y="1521975"/>
            <a:ext cx="16347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420" name="Google Shape;420;p19"/>
          <p:cNvSpPr txBox="1"/>
          <p:nvPr>
            <p:ph idx="6" type="subTitle"/>
          </p:nvPr>
        </p:nvSpPr>
        <p:spPr>
          <a:xfrm>
            <a:off x="6677225" y="3271925"/>
            <a:ext cx="16347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21" name="Google Shape;421;p19"/>
          <p:cNvSpPr txBox="1"/>
          <p:nvPr>
            <p:ph idx="7" type="ctrTitle"/>
          </p:nvPr>
        </p:nvSpPr>
        <p:spPr>
          <a:xfrm>
            <a:off x="6677225" y="3070250"/>
            <a:ext cx="16347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Font typeface="Fira Sans Condensed Medium"/>
              <a:buNone/>
              <a:defRPr sz="1600"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9pPr>
          </a:lstStyle>
          <a:p/>
        </p:txBody>
      </p:sp>
      <p:sp>
        <p:nvSpPr>
          <p:cNvPr id="422" name="Google Shape;422;p19"/>
          <p:cNvSpPr txBox="1"/>
          <p:nvPr>
            <p:ph idx="8"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423" name="Google Shape;423;p19"/>
          <p:cNvGrpSpPr/>
          <p:nvPr/>
        </p:nvGrpSpPr>
        <p:grpSpPr>
          <a:xfrm>
            <a:off x="7558847" y="193586"/>
            <a:ext cx="1038630" cy="831264"/>
            <a:chOff x="2276591" y="3913369"/>
            <a:chExt cx="1691855" cy="1354071"/>
          </a:xfrm>
        </p:grpSpPr>
        <p:sp>
          <p:nvSpPr>
            <p:cNvPr id="424" name="Google Shape;424;p19"/>
            <p:cNvSpPr/>
            <p:nvPr/>
          </p:nvSpPr>
          <p:spPr>
            <a:xfrm>
              <a:off x="3362376" y="3926955"/>
              <a:ext cx="606069" cy="638327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9"/>
            <p:cNvSpPr/>
            <p:nvPr/>
          </p:nvSpPr>
          <p:spPr>
            <a:xfrm>
              <a:off x="3063523" y="4779032"/>
              <a:ext cx="680022" cy="488408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9"/>
            <p:cNvSpPr/>
            <p:nvPr/>
          </p:nvSpPr>
          <p:spPr>
            <a:xfrm>
              <a:off x="2704268" y="3913369"/>
              <a:ext cx="583587" cy="489748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9"/>
            <p:cNvSpPr/>
            <p:nvPr/>
          </p:nvSpPr>
          <p:spPr>
            <a:xfrm>
              <a:off x="2276591" y="4487564"/>
              <a:ext cx="567706" cy="528208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8" name="Google Shape;428;p19"/>
          <p:cNvSpPr/>
          <p:nvPr/>
        </p:nvSpPr>
        <p:spPr>
          <a:xfrm>
            <a:off x="8040321" y="-481383"/>
            <a:ext cx="1634700" cy="1528206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9" name="Google Shape;429;p19"/>
          <p:cNvGrpSpPr/>
          <p:nvPr/>
        </p:nvGrpSpPr>
        <p:grpSpPr>
          <a:xfrm rot="5084582">
            <a:off x="90243" y="1301897"/>
            <a:ext cx="1426898" cy="384909"/>
            <a:chOff x="6637508" y="1140368"/>
            <a:chExt cx="641807" cy="173129"/>
          </a:xfrm>
        </p:grpSpPr>
        <p:sp>
          <p:nvSpPr>
            <p:cNvPr id="430" name="Google Shape;430;p19"/>
            <p:cNvSpPr/>
            <p:nvPr/>
          </p:nvSpPr>
          <p:spPr>
            <a:xfrm>
              <a:off x="7164713" y="1272972"/>
              <a:ext cx="114602" cy="4052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9"/>
            <p:cNvSpPr/>
            <p:nvPr/>
          </p:nvSpPr>
          <p:spPr>
            <a:xfrm>
              <a:off x="6931409" y="1235786"/>
              <a:ext cx="116166" cy="44286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9"/>
            <p:cNvSpPr/>
            <p:nvPr/>
          </p:nvSpPr>
          <p:spPr>
            <a:xfrm>
              <a:off x="6990063" y="1140368"/>
              <a:ext cx="123476" cy="27298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9"/>
            <p:cNvSpPr/>
            <p:nvPr/>
          </p:nvSpPr>
          <p:spPr>
            <a:xfrm>
              <a:off x="6743025" y="1169611"/>
              <a:ext cx="118659" cy="35412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9"/>
            <p:cNvSpPr/>
            <p:nvPr/>
          </p:nvSpPr>
          <p:spPr>
            <a:xfrm>
              <a:off x="6637508" y="1233969"/>
              <a:ext cx="112236" cy="64654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5" name="Google Shape;435;p19"/>
          <p:cNvSpPr/>
          <p:nvPr/>
        </p:nvSpPr>
        <p:spPr>
          <a:xfrm>
            <a:off x="-1049600" y="3271929"/>
            <a:ext cx="2535716" cy="2370574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6" name="Google Shape;436;p19"/>
          <p:cNvGrpSpPr/>
          <p:nvPr/>
        </p:nvGrpSpPr>
        <p:grpSpPr>
          <a:xfrm rot="-265915">
            <a:off x="7833697" y="4560492"/>
            <a:ext cx="1426896" cy="384909"/>
            <a:chOff x="6637508" y="1140368"/>
            <a:chExt cx="641807" cy="173129"/>
          </a:xfrm>
        </p:grpSpPr>
        <p:sp>
          <p:nvSpPr>
            <p:cNvPr id="437" name="Google Shape;437;p19"/>
            <p:cNvSpPr/>
            <p:nvPr/>
          </p:nvSpPr>
          <p:spPr>
            <a:xfrm>
              <a:off x="7164713" y="1272972"/>
              <a:ext cx="114602" cy="4052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9"/>
            <p:cNvSpPr/>
            <p:nvPr/>
          </p:nvSpPr>
          <p:spPr>
            <a:xfrm>
              <a:off x="6931409" y="1235786"/>
              <a:ext cx="116166" cy="44286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9"/>
            <p:cNvSpPr/>
            <p:nvPr/>
          </p:nvSpPr>
          <p:spPr>
            <a:xfrm>
              <a:off x="6990063" y="1140368"/>
              <a:ext cx="123476" cy="27298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9"/>
            <p:cNvSpPr/>
            <p:nvPr/>
          </p:nvSpPr>
          <p:spPr>
            <a:xfrm>
              <a:off x="6743025" y="1169611"/>
              <a:ext cx="118659" cy="35412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9"/>
            <p:cNvSpPr/>
            <p:nvPr/>
          </p:nvSpPr>
          <p:spPr>
            <a:xfrm>
              <a:off x="6637508" y="1233969"/>
              <a:ext cx="112236" cy="64654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3"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"/>
          <p:cNvSpPr/>
          <p:nvPr/>
        </p:nvSpPr>
        <p:spPr>
          <a:xfrm>
            <a:off x="-740305" y="4138171"/>
            <a:ext cx="1788070" cy="1671534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0"/>
          <p:cNvSpPr/>
          <p:nvPr/>
        </p:nvSpPr>
        <p:spPr>
          <a:xfrm>
            <a:off x="8334071" y="330449"/>
            <a:ext cx="1304922" cy="1389389"/>
          </a:xfrm>
          <a:custGeom>
            <a:rect b="b" l="l" r="r" t="t"/>
            <a:pathLst>
              <a:path extrusionOk="0" h="21367" w="20068">
                <a:moveTo>
                  <a:pt x="9374" y="313"/>
                </a:moveTo>
                <a:cubicBezTo>
                  <a:pt x="9371" y="313"/>
                  <a:pt x="9368" y="314"/>
                  <a:pt x="9365" y="315"/>
                </a:cubicBezTo>
                <a:lnTo>
                  <a:pt x="9365" y="315"/>
                </a:lnTo>
                <a:cubicBezTo>
                  <a:pt x="9370" y="315"/>
                  <a:pt x="9375" y="314"/>
                  <a:pt x="9380" y="314"/>
                </a:cubicBezTo>
                <a:cubicBezTo>
                  <a:pt x="9378" y="314"/>
                  <a:pt x="9376" y="313"/>
                  <a:pt x="9374" y="313"/>
                </a:cubicBezTo>
                <a:close/>
                <a:moveTo>
                  <a:pt x="11954" y="516"/>
                </a:moveTo>
                <a:lnTo>
                  <a:pt x="11954" y="516"/>
                </a:lnTo>
                <a:cubicBezTo>
                  <a:pt x="11948" y="517"/>
                  <a:pt x="11942" y="518"/>
                  <a:pt x="11936" y="519"/>
                </a:cubicBezTo>
                <a:lnTo>
                  <a:pt x="11936" y="519"/>
                </a:lnTo>
                <a:cubicBezTo>
                  <a:pt x="11942" y="518"/>
                  <a:pt x="11948" y="517"/>
                  <a:pt x="11954" y="516"/>
                </a:cubicBezTo>
                <a:close/>
                <a:moveTo>
                  <a:pt x="13807" y="1839"/>
                </a:moveTo>
                <a:lnTo>
                  <a:pt x="13807" y="1839"/>
                </a:lnTo>
                <a:cubicBezTo>
                  <a:pt x="13809" y="1851"/>
                  <a:pt x="13816" y="1859"/>
                  <a:pt x="13829" y="1862"/>
                </a:cubicBezTo>
                <a:cubicBezTo>
                  <a:pt x="13821" y="1854"/>
                  <a:pt x="13814" y="1847"/>
                  <a:pt x="13807" y="1839"/>
                </a:cubicBezTo>
                <a:close/>
                <a:moveTo>
                  <a:pt x="6677" y="2061"/>
                </a:moveTo>
                <a:lnTo>
                  <a:pt x="6677" y="2061"/>
                </a:lnTo>
                <a:cubicBezTo>
                  <a:pt x="6682" y="2068"/>
                  <a:pt x="6687" y="2076"/>
                  <a:pt x="6692" y="2082"/>
                </a:cubicBezTo>
                <a:lnTo>
                  <a:pt x="6692" y="2082"/>
                </a:lnTo>
                <a:cubicBezTo>
                  <a:pt x="6687" y="2075"/>
                  <a:pt x="6682" y="2068"/>
                  <a:pt x="6677" y="2061"/>
                </a:cubicBezTo>
                <a:close/>
                <a:moveTo>
                  <a:pt x="14701" y="2202"/>
                </a:moveTo>
                <a:lnTo>
                  <a:pt x="14701" y="2202"/>
                </a:lnTo>
                <a:cubicBezTo>
                  <a:pt x="14714" y="2256"/>
                  <a:pt x="14704" y="2313"/>
                  <a:pt x="14674" y="2363"/>
                </a:cubicBezTo>
                <a:cubicBezTo>
                  <a:pt x="14610" y="2333"/>
                  <a:pt x="14549" y="2303"/>
                  <a:pt x="14482" y="2279"/>
                </a:cubicBezTo>
                <a:cubicBezTo>
                  <a:pt x="14556" y="2249"/>
                  <a:pt x="14630" y="2225"/>
                  <a:pt x="14701" y="2202"/>
                </a:cubicBezTo>
                <a:close/>
                <a:moveTo>
                  <a:pt x="15757" y="2774"/>
                </a:moveTo>
                <a:lnTo>
                  <a:pt x="15740" y="2915"/>
                </a:lnTo>
                <a:cubicBezTo>
                  <a:pt x="15690" y="2885"/>
                  <a:pt x="15639" y="2858"/>
                  <a:pt x="15592" y="2831"/>
                </a:cubicBezTo>
                <a:cubicBezTo>
                  <a:pt x="15639" y="2798"/>
                  <a:pt x="15697" y="2777"/>
                  <a:pt x="15757" y="2774"/>
                </a:cubicBezTo>
                <a:close/>
                <a:moveTo>
                  <a:pt x="3553" y="4384"/>
                </a:moveTo>
                <a:cubicBezTo>
                  <a:pt x="3546" y="4396"/>
                  <a:pt x="3537" y="4410"/>
                  <a:pt x="3527" y="4426"/>
                </a:cubicBezTo>
                <a:lnTo>
                  <a:pt x="3524" y="4426"/>
                </a:lnTo>
                <a:cubicBezTo>
                  <a:pt x="3535" y="4411"/>
                  <a:pt x="3545" y="4397"/>
                  <a:pt x="3553" y="4384"/>
                </a:cubicBezTo>
                <a:close/>
                <a:moveTo>
                  <a:pt x="3366" y="4638"/>
                </a:moveTo>
                <a:cubicBezTo>
                  <a:pt x="3423" y="4662"/>
                  <a:pt x="3457" y="4713"/>
                  <a:pt x="3426" y="4746"/>
                </a:cubicBezTo>
                <a:cubicBezTo>
                  <a:pt x="3423" y="4737"/>
                  <a:pt x="3415" y="4734"/>
                  <a:pt x="3405" y="4734"/>
                </a:cubicBezTo>
                <a:cubicBezTo>
                  <a:pt x="3370" y="4734"/>
                  <a:pt x="3301" y="4779"/>
                  <a:pt x="3238" y="4800"/>
                </a:cubicBezTo>
                <a:cubicBezTo>
                  <a:pt x="3285" y="4750"/>
                  <a:pt x="3326" y="4696"/>
                  <a:pt x="3366" y="4638"/>
                </a:cubicBezTo>
                <a:close/>
                <a:moveTo>
                  <a:pt x="18863" y="5903"/>
                </a:moveTo>
                <a:cubicBezTo>
                  <a:pt x="18904" y="5903"/>
                  <a:pt x="18949" y="5919"/>
                  <a:pt x="19001" y="5964"/>
                </a:cubicBezTo>
                <a:lnTo>
                  <a:pt x="19005" y="5964"/>
                </a:lnTo>
                <a:cubicBezTo>
                  <a:pt x="18968" y="5991"/>
                  <a:pt x="18927" y="6015"/>
                  <a:pt x="18887" y="6035"/>
                </a:cubicBezTo>
                <a:cubicBezTo>
                  <a:pt x="18864" y="5995"/>
                  <a:pt x="18840" y="5951"/>
                  <a:pt x="18813" y="5911"/>
                </a:cubicBezTo>
                <a:cubicBezTo>
                  <a:pt x="18829" y="5906"/>
                  <a:pt x="18845" y="5903"/>
                  <a:pt x="18863" y="5903"/>
                </a:cubicBezTo>
                <a:close/>
                <a:moveTo>
                  <a:pt x="9475" y="6777"/>
                </a:moveTo>
                <a:cubicBezTo>
                  <a:pt x="9479" y="6777"/>
                  <a:pt x="9480" y="6791"/>
                  <a:pt x="9477" y="6823"/>
                </a:cubicBezTo>
                <a:lnTo>
                  <a:pt x="9474" y="6823"/>
                </a:lnTo>
                <a:lnTo>
                  <a:pt x="9454" y="6829"/>
                </a:lnTo>
                <a:lnTo>
                  <a:pt x="9454" y="6826"/>
                </a:lnTo>
                <a:lnTo>
                  <a:pt x="9461" y="6813"/>
                </a:lnTo>
                <a:lnTo>
                  <a:pt x="9471" y="6782"/>
                </a:lnTo>
                <a:cubicBezTo>
                  <a:pt x="9473" y="6779"/>
                  <a:pt x="9474" y="6777"/>
                  <a:pt x="9475" y="6777"/>
                </a:cubicBezTo>
                <a:close/>
                <a:moveTo>
                  <a:pt x="9196" y="6931"/>
                </a:moveTo>
                <a:cubicBezTo>
                  <a:pt x="9199" y="6931"/>
                  <a:pt x="9197" y="6938"/>
                  <a:pt x="9195" y="6947"/>
                </a:cubicBezTo>
                <a:lnTo>
                  <a:pt x="9188" y="6937"/>
                </a:lnTo>
                <a:cubicBezTo>
                  <a:pt x="9193" y="6933"/>
                  <a:pt x="9195" y="6931"/>
                  <a:pt x="9196" y="6931"/>
                </a:cubicBezTo>
                <a:close/>
                <a:moveTo>
                  <a:pt x="9201" y="6950"/>
                </a:moveTo>
                <a:lnTo>
                  <a:pt x="9212" y="6971"/>
                </a:lnTo>
                <a:lnTo>
                  <a:pt x="9201" y="6981"/>
                </a:lnTo>
                <a:lnTo>
                  <a:pt x="9198" y="6961"/>
                </a:lnTo>
                <a:cubicBezTo>
                  <a:pt x="9198" y="6957"/>
                  <a:pt x="9201" y="6954"/>
                  <a:pt x="9201" y="6950"/>
                </a:cubicBezTo>
                <a:close/>
                <a:moveTo>
                  <a:pt x="9821" y="6974"/>
                </a:moveTo>
                <a:lnTo>
                  <a:pt x="9824" y="6981"/>
                </a:lnTo>
                <a:lnTo>
                  <a:pt x="9821" y="6981"/>
                </a:lnTo>
                <a:lnTo>
                  <a:pt x="9817" y="6974"/>
                </a:lnTo>
                <a:close/>
                <a:moveTo>
                  <a:pt x="9222" y="6998"/>
                </a:moveTo>
                <a:lnTo>
                  <a:pt x="9228" y="7018"/>
                </a:lnTo>
                <a:lnTo>
                  <a:pt x="9222" y="7028"/>
                </a:lnTo>
                <a:lnTo>
                  <a:pt x="9215" y="7011"/>
                </a:lnTo>
                <a:lnTo>
                  <a:pt x="9222" y="6998"/>
                </a:lnTo>
                <a:close/>
                <a:moveTo>
                  <a:pt x="9612" y="7045"/>
                </a:moveTo>
                <a:lnTo>
                  <a:pt x="9615" y="7048"/>
                </a:lnTo>
                <a:lnTo>
                  <a:pt x="9612" y="7048"/>
                </a:lnTo>
                <a:lnTo>
                  <a:pt x="9609" y="7045"/>
                </a:lnTo>
                <a:close/>
                <a:moveTo>
                  <a:pt x="9232" y="7028"/>
                </a:moveTo>
                <a:lnTo>
                  <a:pt x="9269" y="7136"/>
                </a:lnTo>
                <a:lnTo>
                  <a:pt x="9262" y="7146"/>
                </a:lnTo>
                <a:lnTo>
                  <a:pt x="9225" y="7038"/>
                </a:lnTo>
                <a:cubicBezTo>
                  <a:pt x="9225" y="7035"/>
                  <a:pt x="9228" y="7031"/>
                  <a:pt x="9232" y="7028"/>
                </a:cubicBezTo>
                <a:close/>
                <a:moveTo>
                  <a:pt x="9127" y="7173"/>
                </a:moveTo>
                <a:lnTo>
                  <a:pt x="9131" y="7175"/>
                </a:lnTo>
                <a:lnTo>
                  <a:pt x="9134" y="7176"/>
                </a:lnTo>
                <a:lnTo>
                  <a:pt x="9134" y="7176"/>
                </a:lnTo>
                <a:lnTo>
                  <a:pt x="9127" y="7173"/>
                </a:lnTo>
                <a:close/>
                <a:moveTo>
                  <a:pt x="9117" y="7166"/>
                </a:moveTo>
                <a:lnTo>
                  <a:pt x="9124" y="7169"/>
                </a:lnTo>
                <a:lnTo>
                  <a:pt x="9138" y="7176"/>
                </a:lnTo>
                <a:lnTo>
                  <a:pt x="9138" y="7179"/>
                </a:lnTo>
                <a:lnTo>
                  <a:pt x="9131" y="7175"/>
                </a:lnTo>
                <a:lnTo>
                  <a:pt x="9114" y="7169"/>
                </a:lnTo>
                <a:lnTo>
                  <a:pt x="9134" y="7179"/>
                </a:lnTo>
                <a:cubicBezTo>
                  <a:pt x="9129" y="7178"/>
                  <a:pt x="9124" y="7177"/>
                  <a:pt x="9119" y="7177"/>
                </a:cubicBezTo>
                <a:cubicBezTo>
                  <a:pt x="9114" y="7177"/>
                  <a:pt x="9109" y="7178"/>
                  <a:pt x="9104" y="7179"/>
                </a:cubicBezTo>
                <a:cubicBezTo>
                  <a:pt x="9101" y="7183"/>
                  <a:pt x="9111" y="7186"/>
                  <a:pt x="9127" y="7193"/>
                </a:cubicBezTo>
                <a:lnTo>
                  <a:pt x="9121" y="7200"/>
                </a:lnTo>
                <a:lnTo>
                  <a:pt x="9084" y="7196"/>
                </a:lnTo>
                <a:lnTo>
                  <a:pt x="9114" y="7166"/>
                </a:lnTo>
                <a:lnTo>
                  <a:pt x="9127" y="7173"/>
                </a:lnTo>
                <a:lnTo>
                  <a:pt x="9117" y="7166"/>
                </a:lnTo>
                <a:close/>
                <a:moveTo>
                  <a:pt x="9141" y="7196"/>
                </a:moveTo>
                <a:lnTo>
                  <a:pt x="9151" y="7200"/>
                </a:lnTo>
                <a:cubicBezTo>
                  <a:pt x="9151" y="7200"/>
                  <a:pt x="9151" y="7203"/>
                  <a:pt x="9148" y="7203"/>
                </a:cubicBezTo>
                <a:lnTo>
                  <a:pt x="9134" y="7203"/>
                </a:lnTo>
                <a:lnTo>
                  <a:pt x="9141" y="7196"/>
                </a:lnTo>
                <a:close/>
                <a:moveTo>
                  <a:pt x="9619" y="7230"/>
                </a:moveTo>
                <a:cubicBezTo>
                  <a:pt x="9622" y="7233"/>
                  <a:pt x="9626" y="7237"/>
                  <a:pt x="9629" y="7240"/>
                </a:cubicBezTo>
                <a:lnTo>
                  <a:pt x="9629" y="7243"/>
                </a:lnTo>
                <a:cubicBezTo>
                  <a:pt x="9622" y="7237"/>
                  <a:pt x="9619" y="7233"/>
                  <a:pt x="9615" y="7230"/>
                </a:cubicBezTo>
                <a:close/>
                <a:moveTo>
                  <a:pt x="9953" y="7249"/>
                </a:moveTo>
                <a:cubicBezTo>
                  <a:pt x="9954" y="7249"/>
                  <a:pt x="9955" y="7249"/>
                  <a:pt x="9955" y="7250"/>
                </a:cubicBezTo>
                <a:cubicBezTo>
                  <a:pt x="9955" y="7257"/>
                  <a:pt x="9955" y="7263"/>
                  <a:pt x="9955" y="7267"/>
                </a:cubicBezTo>
                <a:cubicBezTo>
                  <a:pt x="9949" y="7263"/>
                  <a:pt x="9945" y="7257"/>
                  <a:pt x="9939" y="7253"/>
                </a:cubicBezTo>
                <a:cubicBezTo>
                  <a:pt x="9944" y="7253"/>
                  <a:pt x="9949" y="7249"/>
                  <a:pt x="9953" y="7249"/>
                </a:cubicBezTo>
                <a:close/>
                <a:moveTo>
                  <a:pt x="9043" y="7129"/>
                </a:moveTo>
                <a:lnTo>
                  <a:pt x="9080" y="7146"/>
                </a:lnTo>
                <a:cubicBezTo>
                  <a:pt x="9056" y="7202"/>
                  <a:pt x="9051" y="7222"/>
                  <a:pt x="9058" y="7222"/>
                </a:cubicBezTo>
                <a:cubicBezTo>
                  <a:pt x="9062" y="7222"/>
                  <a:pt x="9072" y="7213"/>
                  <a:pt x="9084" y="7200"/>
                </a:cubicBezTo>
                <a:lnTo>
                  <a:pt x="9121" y="7206"/>
                </a:lnTo>
                <a:lnTo>
                  <a:pt x="9080" y="7270"/>
                </a:lnTo>
                <a:cubicBezTo>
                  <a:pt x="9060" y="7260"/>
                  <a:pt x="9040" y="7250"/>
                  <a:pt x="9020" y="7237"/>
                </a:cubicBezTo>
                <a:cubicBezTo>
                  <a:pt x="9033" y="7203"/>
                  <a:pt x="9026" y="7163"/>
                  <a:pt x="9043" y="7129"/>
                </a:cubicBezTo>
                <a:close/>
                <a:moveTo>
                  <a:pt x="9491" y="7263"/>
                </a:moveTo>
                <a:lnTo>
                  <a:pt x="9504" y="7270"/>
                </a:lnTo>
                <a:cubicBezTo>
                  <a:pt x="9498" y="7270"/>
                  <a:pt x="9494" y="7267"/>
                  <a:pt x="9491" y="7263"/>
                </a:cubicBezTo>
                <a:close/>
                <a:moveTo>
                  <a:pt x="9269" y="7247"/>
                </a:moveTo>
                <a:lnTo>
                  <a:pt x="9252" y="7277"/>
                </a:lnTo>
                <a:cubicBezTo>
                  <a:pt x="9249" y="7277"/>
                  <a:pt x="9249" y="7274"/>
                  <a:pt x="9245" y="7274"/>
                </a:cubicBezTo>
                <a:cubicBezTo>
                  <a:pt x="9252" y="7267"/>
                  <a:pt x="9259" y="7260"/>
                  <a:pt x="9265" y="7247"/>
                </a:cubicBezTo>
                <a:close/>
                <a:moveTo>
                  <a:pt x="9127" y="7210"/>
                </a:moveTo>
                <a:lnTo>
                  <a:pt x="9144" y="7213"/>
                </a:lnTo>
                <a:cubicBezTo>
                  <a:pt x="9131" y="7240"/>
                  <a:pt x="9117" y="7263"/>
                  <a:pt x="9104" y="7287"/>
                </a:cubicBezTo>
                <a:lnTo>
                  <a:pt x="9084" y="7277"/>
                </a:lnTo>
                <a:lnTo>
                  <a:pt x="9127" y="7210"/>
                </a:lnTo>
                <a:close/>
                <a:moveTo>
                  <a:pt x="9656" y="7260"/>
                </a:moveTo>
                <a:lnTo>
                  <a:pt x="9679" y="7277"/>
                </a:lnTo>
                <a:lnTo>
                  <a:pt x="9673" y="7287"/>
                </a:lnTo>
                <a:lnTo>
                  <a:pt x="9652" y="7267"/>
                </a:lnTo>
                <a:cubicBezTo>
                  <a:pt x="9652" y="7263"/>
                  <a:pt x="9656" y="7263"/>
                  <a:pt x="9656" y="7260"/>
                </a:cubicBezTo>
                <a:close/>
                <a:moveTo>
                  <a:pt x="9859" y="7272"/>
                </a:moveTo>
                <a:cubicBezTo>
                  <a:pt x="9860" y="7272"/>
                  <a:pt x="9858" y="7283"/>
                  <a:pt x="9858" y="7294"/>
                </a:cubicBezTo>
                <a:lnTo>
                  <a:pt x="9851" y="7287"/>
                </a:lnTo>
                <a:cubicBezTo>
                  <a:pt x="9854" y="7284"/>
                  <a:pt x="9858" y="7277"/>
                  <a:pt x="9858" y="7274"/>
                </a:cubicBezTo>
                <a:cubicBezTo>
                  <a:pt x="9858" y="7272"/>
                  <a:pt x="9859" y="7272"/>
                  <a:pt x="9859" y="7272"/>
                </a:cubicBezTo>
                <a:close/>
                <a:moveTo>
                  <a:pt x="9851" y="7294"/>
                </a:moveTo>
                <a:lnTo>
                  <a:pt x="9848" y="7297"/>
                </a:lnTo>
                <a:cubicBezTo>
                  <a:pt x="9848" y="7294"/>
                  <a:pt x="9848" y="7294"/>
                  <a:pt x="9848" y="7294"/>
                </a:cubicBezTo>
                <a:close/>
                <a:moveTo>
                  <a:pt x="9605" y="7287"/>
                </a:moveTo>
                <a:cubicBezTo>
                  <a:pt x="9609" y="7287"/>
                  <a:pt x="9615" y="7290"/>
                  <a:pt x="9619" y="7294"/>
                </a:cubicBezTo>
                <a:lnTo>
                  <a:pt x="9619" y="7300"/>
                </a:lnTo>
                <a:lnTo>
                  <a:pt x="9605" y="7290"/>
                </a:lnTo>
                <a:cubicBezTo>
                  <a:pt x="9605" y="7287"/>
                  <a:pt x="9605" y="7287"/>
                  <a:pt x="9605" y="7287"/>
                </a:cubicBezTo>
                <a:close/>
                <a:moveTo>
                  <a:pt x="9683" y="7280"/>
                </a:moveTo>
                <a:cubicBezTo>
                  <a:pt x="9689" y="7284"/>
                  <a:pt x="9693" y="7287"/>
                  <a:pt x="9700" y="7294"/>
                </a:cubicBezTo>
                <a:lnTo>
                  <a:pt x="9693" y="7304"/>
                </a:lnTo>
                <a:lnTo>
                  <a:pt x="9676" y="7290"/>
                </a:lnTo>
                <a:lnTo>
                  <a:pt x="9683" y="7280"/>
                </a:lnTo>
                <a:close/>
                <a:moveTo>
                  <a:pt x="9175" y="7223"/>
                </a:moveTo>
                <a:lnTo>
                  <a:pt x="9201" y="7230"/>
                </a:lnTo>
                <a:cubicBezTo>
                  <a:pt x="9181" y="7257"/>
                  <a:pt x="9158" y="7280"/>
                  <a:pt x="9134" y="7307"/>
                </a:cubicBezTo>
                <a:lnTo>
                  <a:pt x="9131" y="7304"/>
                </a:lnTo>
                <a:cubicBezTo>
                  <a:pt x="9141" y="7277"/>
                  <a:pt x="9158" y="7250"/>
                  <a:pt x="9175" y="7223"/>
                </a:cubicBezTo>
                <a:close/>
                <a:moveTo>
                  <a:pt x="9572" y="7307"/>
                </a:moveTo>
                <a:lnTo>
                  <a:pt x="9578" y="7311"/>
                </a:lnTo>
                <a:lnTo>
                  <a:pt x="9572" y="7317"/>
                </a:lnTo>
                <a:cubicBezTo>
                  <a:pt x="9572" y="7317"/>
                  <a:pt x="9568" y="7314"/>
                  <a:pt x="9565" y="7314"/>
                </a:cubicBezTo>
                <a:cubicBezTo>
                  <a:pt x="9568" y="7311"/>
                  <a:pt x="9568" y="7311"/>
                  <a:pt x="9572" y="7307"/>
                </a:cubicBezTo>
                <a:close/>
                <a:moveTo>
                  <a:pt x="9414" y="7317"/>
                </a:moveTo>
                <a:cubicBezTo>
                  <a:pt x="9413" y="7318"/>
                  <a:pt x="9413" y="7319"/>
                  <a:pt x="9412" y="7319"/>
                </a:cubicBezTo>
                <a:lnTo>
                  <a:pt x="9412" y="7319"/>
                </a:lnTo>
                <a:lnTo>
                  <a:pt x="9410" y="7317"/>
                </a:lnTo>
                <a:close/>
                <a:moveTo>
                  <a:pt x="9654" y="7297"/>
                </a:moveTo>
                <a:cubicBezTo>
                  <a:pt x="9656" y="7297"/>
                  <a:pt x="9660" y="7298"/>
                  <a:pt x="9666" y="7300"/>
                </a:cubicBezTo>
                <a:lnTo>
                  <a:pt x="9649" y="7324"/>
                </a:lnTo>
                <a:lnTo>
                  <a:pt x="9646" y="7321"/>
                </a:lnTo>
                <a:cubicBezTo>
                  <a:pt x="9649" y="7308"/>
                  <a:pt x="9650" y="7303"/>
                  <a:pt x="9648" y="7303"/>
                </a:cubicBezTo>
                <a:lnTo>
                  <a:pt x="9648" y="7303"/>
                </a:lnTo>
                <a:cubicBezTo>
                  <a:pt x="9647" y="7303"/>
                  <a:pt x="9644" y="7308"/>
                  <a:pt x="9639" y="7314"/>
                </a:cubicBezTo>
                <a:lnTo>
                  <a:pt x="9642" y="7317"/>
                </a:lnTo>
                <a:lnTo>
                  <a:pt x="9626" y="7307"/>
                </a:lnTo>
                <a:cubicBezTo>
                  <a:pt x="9626" y="7304"/>
                  <a:pt x="9629" y="7300"/>
                  <a:pt x="9632" y="7297"/>
                </a:cubicBezTo>
                <a:cubicBezTo>
                  <a:pt x="9637" y="7299"/>
                  <a:pt x="9640" y="7299"/>
                  <a:pt x="9642" y="7299"/>
                </a:cubicBezTo>
                <a:cubicBezTo>
                  <a:pt x="9648" y="7299"/>
                  <a:pt x="9649" y="7297"/>
                  <a:pt x="9654" y="7297"/>
                </a:cubicBezTo>
                <a:close/>
                <a:moveTo>
                  <a:pt x="9615" y="7321"/>
                </a:moveTo>
                <a:lnTo>
                  <a:pt x="9629" y="7331"/>
                </a:lnTo>
                <a:lnTo>
                  <a:pt x="9629" y="7334"/>
                </a:lnTo>
                <a:lnTo>
                  <a:pt x="9615" y="7321"/>
                </a:lnTo>
                <a:close/>
                <a:moveTo>
                  <a:pt x="9589" y="7314"/>
                </a:moveTo>
                <a:lnTo>
                  <a:pt x="9609" y="7324"/>
                </a:lnTo>
                <a:cubicBezTo>
                  <a:pt x="9612" y="7327"/>
                  <a:pt x="9619" y="7331"/>
                  <a:pt x="9626" y="7334"/>
                </a:cubicBezTo>
                <a:cubicBezTo>
                  <a:pt x="9626" y="7338"/>
                  <a:pt x="9622" y="7341"/>
                  <a:pt x="9619" y="7344"/>
                </a:cubicBezTo>
                <a:cubicBezTo>
                  <a:pt x="9605" y="7338"/>
                  <a:pt x="9595" y="7331"/>
                  <a:pt x="9582" y="7321"/>
                </a:cubicBezTo>
                <a:lnTo>
                  <a:pt x="9589" y="7314"/>
                </a:lnTo>
                <a:close/>
                <a:moveTo>
                  <a:pt x="9232" y="7290"/>
                </a:moveTo>
                <a:lnTo>
                  <a:pt x="9242" y="7294"/>
                </a:lnTo>
                <a:lnTo>
                  <a:pt x="9215" y="7348"/>
                </a:lnTo>
                <a:lnTo>
                  <a:pt x="9198" y="7341"/>
                </a:lnTo>
                <a:cubicBezTo>
                  <a:pt x="9208" y="7324"/>
                  <a:pt x="9222" y="7307"/>
                  <a:pt x="9232" y="7290"/>
                </a:cubicBezTo>
                <a:close/>
                <a:moveTo>
                  <a:pt x="9673" y="7300"/>
                </a:moveTo>
                <a:lnTo>
                  <a:pt x="9689" y="7311"/>
                </a:lnTo>
                <a:cubicBezTo>
                  <a:pt x="9683" y="7324"/>
                  <a:pt x="9679" y="7331"/>
                  <a:pt x="9673" y="7348"/>
                </a:cubicBezTo>
                <a:cubicBezTo>
                  <a:pt x="9669" y="7341"/>
                  <a:pt x="9663" y="7334"/>
                  <a:pt x="9659" y="7331"/>
                </a:cubicBezTo>
                <a:cubicBezTo>
                  <a:pt x="9663" y="7321"/>
                  <a:pt x="9666" y="7311"/>
                  <a:pt x="9669" y="7300"/>
                </a:cubicBezTo>
                <a:close/>
                <a:moveTo>
                  <a:pt x="9639" y="7334"/>
                </a:moveTo>
                <a:lnTo>
                  <a:pt x="9629" y="7351"/>
                </a:lnTo>
                <a:cubicBezTo>
                  <a:pt x="9632" y="7344"/>
                  <a:pt x="9636" y="7341"/>
                  <a:pt x="9636" y="7334"/>
                </a:cubicBezTo>
                <a:close/>
                <a:moveTo>
                  <a:pt x="9740" y="7314"/>
                </a:moveTo>
                <a:cubicBezTo>
                  <a:pt x="9743" y="7317"/>
                  <a:pt x="9747" y="7317"/>
                  <a:pt x="9750" y="7321"/>
                </a:cubicBezTo>
                <a:cubicBezTo>
                  <a:pt x="9753" y="7331"/>
                  <a:pt x="9753" y="7341"/>
                  <a:pt x="9753" y="7351"/>
                </a:cubicBezTo>
                <a:lnTo>
                  <a:pt x="9733" y="7334"/>
                </a:lnTo>
                <a:cubicBezTo>
                  <a:pt x="9733" y="7331"/>
                  <a:pt x="9740" y="7321"/>
                  <a:pt x="9740" y="7314"/>
                </a:cubicBezTo>
                <a:close/>
                <a:moveTo>
                  <a:pt x="9575" y="7327"/>
                </a:moveTo>
                <a:lnTo>
                  <a:pt x="9612" y="7351"/>
                </a:lnTo>
                <a:lnTo>
                  <a:pt x="9612" y="7354"/>
                </a:lnTo>
                <a:lnTo>
                  <a:pt x="9575" y="7331"/>
                </a:lnTo>
                <a:cubicBezTo>
                  <a:pt x="9575" y="7327"/>
                  <a:pt x="9575" y="7327"/>
                  <a:pt x="9575" y="7327"/>
                </a:cubicBezTo>
                <a:close/>
                <a:moveTo>
                  <a:pt x="9733" y="7338"/>
                </a:moveTo>
                <a:lnTo>
                  <a:pt x="9753" y="7354"/>
                </a:lnTo>
                <a:lnTo>
                  <a:pt x="9753" y="7358"/>
                </a:lnTo>
                <a:cubicBezTo>
                  <a:pt x="9749" y="7360"/>
                  <a:pt x="9745" y="7361"/>
                  <a:pt x="9741" y="7361"/>
                </a:cubicBezTo>
                <a:cubicBezTo>
                  <a:pt x="9735" y="7361"/>
                  <a:pt x="9731" y="7355"/>
                  <a:pt x="9733" y="7338"/>
                </a:cubicBezTo>
                <a:close/>
                <a:moveTo>
                  <a:pt x="9982" y="7297"/>
                </a:moveTo>
                <a:cubicBezTo>
                  <a:pt x="10013" y="7334"/>
                  <a:pt x="10039" y="7364"/>
                  <a:pt x="10039" y="7364"/>
                </a:cubicBezTo>
                <a:cubicBezTo>
                  <a:pt x="10039" y="7364"/>
                  <a:pt x="10016" y="7331"/>
                  <a:pt x="9982" y="7297"/>
                </a:cubicBezTo>
                <a:close/>
                <a:moveTo>
                  <a:pt x="9649" y="7341"/>
                </a:moveTo>
                <a:lnTo>
                  <a:pt x="9669" y="7354"/>
                </a:lnTo>
                <a:cubicBezTo>
                  <a:pt x="9669" y="7358"/>
                  <a:pt x="9663" y="7368"/>
                  <a:pt x="9659" y="7371"/>
                </a:cubicBezTo>
                <a:lnTo>
                  <a:pt x="9642" y="7361"/>
                </a:lnTo>
                <a:lnTo>
                  <a:pt x="9649" y="7341"/>
                </a:lnTo>
                <a:close/>
                <a:moveTo>
                  <a:pt x="9525" y="7371"/>
                </a:moveTo>
                <a:lnTo>
                  <a:pt x="9521" y="7378"/>
                </a:lnTo>
                <a:cubicBezTo>
                  <a:pt x="9521" y="7378"/>
                  <a:pt x="9521" y="7375"/>
                  <a:pt x="9521" y="7371"/>
                </a:cubicBezTo>
                <a:close/>
                <a:moveTo>
                  <a:pt x="9306" y="7270"/>
                </a:moveTo>
                <a:lnTo>
                  <a:pt x="9319" y="7277"/>
                </a:lnTo>
                <a:lnTo>
                  <a:pt x="9356" y="7381"/>
                </a:lnTo>
                <a:cubicBezTo>
                  <a:pt x="9350" y="7368"/>
                  <a:pt x="9343" y="7354"/>
                  <a:pt x="9333" y="7344"/>
                </a:cubicBezTo>
                <a:lnTo>
                  <a:pt x="9306" y="7270"/>
                </a:lnTo>
                <a:close/>
                <a:moveTo>
                  <a:pt x="9639" y="7364"/>
                </a:moveTo>
                <a:lnTo>
                  <a:pt x="9659" y="7378"/>
                </a:lnTo>
                <a:lnTo>
                  <a:pt x="9656" y="7385"/>
                </a:lnTo>
                <a:lnTo>
                  <a:pt x="9636" y="7371"/>
                </a:lnTo>
                <a:lnTo>
                  <a:pt x="9639" y="7364"/>
                </a:lnTo>
                <a:close/>
                <a:moveTo>
                  <a:pt x="9935" y="7250"/>
                </a:moveTo>
                <a:cubicBezTo>
                  <a:pt x="9942" y="7257"/>
                  <a:pt x="9949" y="7263"/>
                  <a:pt x="9952" y="7270"/>
                </a:cubicBezTo>
                <a:cubicBezTo>
                  <a:pt x="9955" y="7284"/>
                  <a:pt x="9952" y="7297"/>
                  <a:pt x="9949" y="7311"/>
                </a:cubicBezTo>
                <a:cubicBezTo>
                  <a:pt x="9949" y="7307"/>
                  <a:pt x="9942" y="7304"/>
                  <a:pt x="9945" y="7297"/>
                </a:cubicBezTo>
                <a:lnTo>
                  <a:pt x="9942" y="7294"/>
                </a:lnTo>
                <a:cubicBezTo>
                  <a:pt x="9935" y="7307"/>
                  <a:pt x="9928" y="7314"/>
                  <a:pt x="9922" y="7321"/>
                </a:cubicBezTo>
                <a:cubicBezTo>
                  <a:pt x="9905" y="7341"/>
                  <a:pt x="9888" y="7361"/>
                  <a:pt x="9875" y="7385"/>
                </a:cubicBezTo>
                <a:lnTo>
                  <a:pt x="9864" y="7375"/>
                </a:lnTo>
                <a:cubicBezTo>
                  <a:pt x="9871" y="7358"/>
                  <a:pt x="9878" y="7338"/>
                  <a:pt x="9885" y="7321"/>
                </a:cubicBezTo>
                <a:lnTo>
                  <a:pt x="9881" y="7317"/>
                </a:lnTo>
                <a:lnTo>
                  <a:pt x="9898" y="7331"/>
                </a:lnTo>
                <a:lnTo>
                  <a:pt x="9898" y="7331"/>
                </a:lnTo>
                <a:lnTo>
                  <a:pt x="9881" y="7314"/>
                </a:lnTo>
                <a:cubicBezTo>
                  <a:pt x="9881" y="7311"/>
                  <a:pt x="9881" y="7307"/>
                  <a:pt x="9881" y="7300"/>
                </a:cubicBezTo>
                <a:lnTo>
                  <a:pt x="9888" y="7294"/>
                </a:lnTo>
                <a:lnTo>
                  <a:pt x="9922" y="7321"/>
                </a:lnTo>
                <a:cubicBezTo>
                  <a:pt x="9912" y="7311"/>
                  <a:pt x="9898" y="7300"/>
                  <a:pt x="9891" y="7294"/>
                </a:cubicBezTo>
                <a:lnTo>
                  <a:pt x="9908" y="7274"/>
                </a:lnTo>
                <a:cubicBezTo>
                  <a:pt x="9915" y="7263"/>
                  <a:pt x="9925" y="7257"/>
                  <a:pt x="9935" y="7250"/>
                </a:cubicBezTo>
                <a:close/>
                <a:moveTo>
                  <a:pt x="9555" y="7358"/>
                </a:moveTo>
                <a:lnTo>
                  <a:pt x="9599" y="7378"/>
                </a:lnTo>
                <a:lnTo>
                  <a:pt x="9595" y="7388"/>
                </a:lnTo>
                <a:lnTo>
                  <a:pt x="9551" y="7358"/>
                </a:lnTo>
                <a:close/>
                <a:moveTo>
                  <a:pt x="9629" y="7385"/>
                </a:moveTo>
                <a:lnTo>
                  <a:pt x="9649" y="7395"/>
                </a:lnTo>
                <a:lnTo>
                  <a:pt x="9649" y="7398"/>
                </a:lnTo>
                <a:lnTo>
                  <a:pt x="9629" y="7385"/>
                </a:lnTo>
                <a:close/>
                <a:moveTo>
                  <a:pt x="9626" y="7391"/>
                </a:moveTo>
                <a:lnTo>
                  <a:pt x="9646" y="7405"/>
                </a:lnTo>
                <a:cubicBezTo>
                  <a:pt x="9642" y="7408"/>
                  <a:pt x="9642" y="7412"/>
                  <a:pt x="9639" y="7415"/>
                </a:cubicBezTo>
                <a:lnTo>
                  <a:pt x="9636" y="7415"/>
                </a:lnTo>
                <a:lnTo>
                  <a:pt x="9619" y="7405"/>
                </a:lnTo>
                <a:cubicBezTo>
                  <a:pt x="9622" y="7401"/>
                  <a:pt x="9626" y="7398"/>
                  <a:pt x="9626" y="7391"/>
                </a:cubicBezTo>
                <a:close/>
                <a:moveTo>
                  <a:pt x="9511" y="7364"/>
                </a:moveTo>
                <a:cubicBezTo>
                  <a:pt x="9511" y="7371"/>
                  <a:pt x="9511" y="7381"/>
                  <a:pt x="9511" y="7388"/>
                </a:cubicBezTo>
                <a:lnTo>
                  <a:pt x="9508" y="7391"/>
                </a:lnTo>
                <a:lnTo>
                  <a:pt x="9498" y="7388"/>
                </a:lnTo>
                <a:lnTo>
                  <a:pt x="9501" y="7398"/>
                </a:lnTo>
                <a:cubicBezTo>
                  <a:pt x="9488" y="7417"/>
                  <a:pt x="9477" y="7429"/>
                  <a:pt x="9473" y="7429"/>
                </a:cubicBezTo>
                <a:cubicBezTo>
                  <a:pt x="9469" y="7429"/>
                  <a:pt x="9472" y="7417"/>
                  <a:pt x="9488" y="7385"/>
                </a:cubicBezTo>
                <a:lnTo>
                  <a:pt x="9488" y="7381"/>
                </a:lnTo>
                <a:cubicBezTo>
                  <a:pt x="9491" y="7375"/>
                  <a:pt x="9498" y="7368"/>
                  <a:pt x="9508" y="7364"/>
                </a:cubicBezTo>
                <a:close/>
                <a:moveTo>
                  <a:pt x="9861" y="7378"/>
                </a:moveTo>
                <a:lnTo>
                  <a:pt x="9871" y="7385"/>
                </a:lnTo>
                <a:cubicBezTo>
                  <a:pt x="9861" y="7401"/>
                  <a:pt x="9851" y="7418"/>
                  <a:pt x="9838" y="7445"/>
                </a:cubicBezTo>
                <a:cubicBezTo>
                  <a:pt x="9851" y="7418"/>
                  <a:pt x="9858" y="7401"/>
                  <a:pt x="9864" y="7381"/>
                </a:cubicBezTo>
                <a:lnTo>
                  <a:pt x="9861" y="7378"/>
                </a:lnTo>
                <a:close/>
                <a:moveTo>
                  <a:pt x="9538" y="7378"/>
                </a:moveTo>
                <a:lnTo>
                  <a:pt x="9565" y="7391"/>
                </a:lnTo>
                <a:cubicBezTo>
                  <a:pt x="9539" y="7417"/>
                  <a:pt x="9504" y="7460"/>
                  <a:pt x="9494" y="7460"/>
                </a:cubicBezTo>
                <a:cubicBezTo>
                  <a:pt x="9492" y="7460"/>
                  <a:pt x="9491" y="7458"/>
                  <a:pt x="9491" y="7455"/>
                </a:cubicBezTo>
                <a:cubicBezTo>
                  <a:pt x="9498" y="7442"/>
                  <a:pt x="9501" y="7435"/>
                  <a:pt x="9511" y="7422"/>
                </a:cubicBezTo>
                <a:lnTo>
                  <a:pt x="9508" y="7422"/>
                </a:lnTo>
                <a:lnTo>
                  <a:pt x="9525" y="7398"/>
                </a:lnTo>
                <a:cubicBezTo>
                  <a:pt x="9528" y="7388"/>
                  <a:pt x="9535" y="7381"/>
                  <a:pt x="9538" y="7378"/>
                </a:cubicBezTo>
                <a:close/>
                <a:moveTo>
                  <a:pt x="10049" y="7178"/>
                </a:moveTo>
                <a:cubicBezTo>
                  <a:pt x="10052" y="7178"/>
                  <a:pt x="10050" y="7189"/>
                  <a:pt x="10043" y="7216"/>
                </a:cubicBezTo>
                <a:lnTo>
                  <a:pt x="10026" y="7243"/>
                </a:lnTo>
                <a:cubicBezTo>
                  <a:pt x="10036" y="7314"/>
                  <a:pt x="10120" y="7247"/>
                  <a:pt x="10097" y="7371"/>
                </a:cubicBezTo>
                <a:cubicBezTo>
                  <a:pt x="10095" y="7362"/>
                  <a:pt x="10091" y="7359"/>
                  <a:pt x="10083" y="7359"/>
                </a:cubicBezTo>
                <a:cubicBezTo>
                  <a:pt x="10054" y="7359"/>
                  <a:pt x="9982" y="7420"/>
                  <a:pt x="9912" y="7465"/>
                </a:cubicBezTo>
                <a:lnTo>
                  <a:pt x="9959" y="7401"/>
                </a:lnTo>
                <a:cubicBezTo>
                  <a:pt x="9972" y="7364"/>
                  <a:pt x="9965" y="7348"/>
                  <a:pt x="9959" y="7338"/>
                </a:cubicBezTo>
                <a:lnTo>
                  <a:pt x="9982" y="7297"/>
                </a:lnTo>
                <a:lnTo>
                  <a:pt x="9989" y="7284"/>
                </a:lnTo>
                <a:lnTo>
                  <a:pt x="10009" y="7300"/>
                </a:lnTo>
                <a:cubicBezTo>
                  <a:pt x="10006" y="7297"/>
                  <a:pt x="9996" y="7287"/>
                  <a:pt x="9992" y="7277"/>
                </a:cubicBezTo>
                <a:cubicBezTo>
                  <a:pt x="10017" y="7227"/>
                  <a:pt x="10042" y="7178"/>
                  <a:pt x="10049" y="7178"/>
                </a:cubicBezTo>
                <a:close/>
                <a:moveTo>
                  <a:pt x="10231" y="7403"/>
                </a:moveTo>
                <a:cubicBezTo>
                  <a:pt x="10235" y="7403"/>
                  <a:pt x="10222" y="7423"/>
                  <a:pt x="10201" y="7452"/>
                </a:cubicBezTo>
                <a:lnTo>
                  <a:pt x="10171" y="7472"/>
                </a:lnTo>
                <a:lnTo>
                  <a:pt x="10214" y="7415"/>
                </a:lnTo>
                <a:cubicBezTo>
                  <a:pt x="10223" y="7407"/>
                  <a:pt x="10229" y="7403"/>
                  <a:pt x="10231" y="7403"/>
                </a:cubicBezTo>
                <a:close/>
                <a:moveTo>
                  <a:pt x="9568" y="7391"/>
                </a:moveTo>
                <a:lnTo>
                  <a:pt x="9585" y="7398"/>
                </a:lnTo>
                <a:cubicBezTo>
                  <a:pt x="9561" y="7438"/>
                  <a:pt x="9538" y="7474"/>
                  <a:pt x="9532" y="7474"/>
                </a:cubicBezTo>
                <a:cubicBezTo>
                  <a:pt x="9529" y="7474"/>
                  <a:pt x="9530" y="7465"/>
                  <a:pt x="9538" y="7442"/>
                </a:cubicBezTo>
                <a:lnTo>
                  <a:pt x="9538" y="7438"/>
                </a:lnTo>
                <a:lnTo>
                  <a:pt x="9568" y="7391"/>
                </a:lnTo>
                <a:close/>
                <a:moveTo>
                  <a:pt x="10235" y="7381"/>
                </a:moveTo>
                <a:lnTo>
                  <a:pt x="10161" y="7479"/>
                </a:lnTo>
                <a:cubicBezTo>
                  <a:pt x="10157" y="7482"/>
                  <a:pt x="10154" y="7482"/>
                  <a:pt x="10151" y="7486"/>
                </a:cubicBezTo>
                <a:lnTo>
                  <a:pt x="10235" y="7381"/>
                </a:lnTo>
                <a:close/>
                <a:moveTo>
                  <a:pt x="10218" y="7385"/>
                </a:moveTo>
                <a:lnTo>
                  <a:pt x="10140" y="7492"/>
                </a:lnTo>
                <a:cubicBezTo>
                  <a:pt x="10140" y="7492"/>
                  <a:pt x="10137" y="7492"/>
                  <a:pt x="10134" y="7496"/>
                </a:cubicBezTo>
                <a:cubicBezTo>
                  <a:pt x="10157" y="7459"/>
                  <a:pt x="10188" y="7422"/>
                  <a:pt x="10218" y="7385"/>
                </a:cubicBezTo>
                <a:close/>
                <a:moveTo>
                  <a:pt x="9612" y="7412"/>
                </a:moveTo>
                <a:lnTo>
                  <a:pt x="9632" y="7422"/>
                </a:lnTo>
                <a:cubicBezTo>
                  <a:pt x="9593" y="7470"/>
                  <a:pt x="9561" y="7509"/>
                  <a:pt x="9549" y="7509"/>
                </a:cubicBezTo>
                <a:cubicBezTo>
                  <a:pt x="9549" y="7509"/>
                  <a:pt x="9549" y="7509"/>
                  <a:pt x="9548" y="7509"/>
                </a:cubicBezTo>
                <a:cubicBezTo>
                  <a:pt x="9572" y="7479"/>
                  <a:pt x="9595" y="7449"/>
                  <a:pt x="9612" y="7415"/>
                </a:cubicBezTo>
                <a:lnTo>
                  <a:pt x="9612" y="7412"/>
                </a:lnTo>
                <a:close/>
                <a:moveTo>
                  <a:pt x="9706" y="7465"/>
                </a:moveTo>
                <a:cubicBezTo>
                  <a:pt x="9686" y="7502"/>
                  <a:pt x="9656" y="7550"/>
                  <a:pt x="9632" y="7590"/>
                </a:cubicBezTo>
                <a:lnTo>
                  <a:pt x="9619" y="7580"/>
                </a:lnTo>
                <a:cubicBezTo>
                  <a:pt x="9642" y="7539"/>
                  <a:pt x="9673" y="7502"/>
                  <a:pt x="9706" y="7465"/>
                </a:cubicBezTo>
                <a:close/>
                <a:moveTo>
                  <a:pt x="10363" y="7570"/>
                </a:moveTo>
                <a:lnTo>
                  <a:pt x="10363" y="7570"/>
                </a:lnTo>
                <a:cubicBezTo>
                  <a:pt x="10349" y="7580"/>
                  <a:pt x="10336" y="7587"/>
                  <a:pt x="10319" y="7597"/>
                </a:cubicBezTo>
                <a:lnTo>
                  <a:pt x="10329" y="7583"/>
                </a:lnTo>
                <a:lnTo>
                  <a:pt x="10363" y="7570"/>
                </a:lnTo>
                <a:close/>
                <a:moveTo>
                  <a:pt x="10413" y="7438"/>
                </a:moveTo>
                <a:cubicBezTo>
                  <a:pt x="10332" y="7499"/>
                  <a:pt x="10248" y="7553"/>
                  <a:pt x="10161" y="7603"/>
                </a:cubicBezTo>
                <a:lnTo>
                  <a:pt x="10221" y="7573"/>
                </a:lnTo>
                <a:lnTo>
                  <a:pt x="10161" y="7610"/>
                </a:lnTo>
                <a:cubicBezTo>
                  <a:pt x="10161" y="7607"/>
                  <a:pt x="10161" y="7603"/>
                  <a:pt x="10161" y="7603"/>
                </a:cubicBezTo>
                <a:cubicBezTo>
                  <a:pt x="10231" y="7550"/>
                  <a:pt x="10369" y="7455"/>
                  <a:pt x="10386" y="7449"/>
                </a:cubicBezTo>
                <a:lnTo>
                  <a:pt x="10386" y="7449"/>
                </a:lnTo>
                <a:lnTo>
                  <a:pt x="10218" y="7566"/>
                </a:lnTo>
                <a:cubicBezTo>
                  <a:pt x="10326" y="7499"/>
                  <a:pt x="10282" y="7516"/>
                  <a:pt x="10413" y="7438"/>
                </a:cubicBezTo>
                <a:close/>
                <a:moveTo>
                  <a:pt x="10228" y="7277"/>
                </a:moveTo>
                <a:cubicBezTo>
                  <a:pt x="10174" y="7388"/>
                  <a:pt x="10144" y="7449"/>
                  <a:pt x="10107" y="7509"/>
                </a:cubicBezTo>
                <a:cubicBezTo>
                  <a:pt x="10098" y="7513"/>
                  <a:pt x="10091" y="7516"/>
                  <a:pt x="10084" y="7516"/>
                </a:cubicBezTo>
                <a:cubicBezTo>
                  <a:pt x="10075" y="7516"/>
                  <a:pt x="10068" y="7511"/>
                  <a:pt x="10066" y="7499"/>
                </a:cubicBezTo>
                <a:lnTo>
                  <a:pt x="10063" y="7526"/>
                </a:lnTo>
                <a:cubicBezTo>
                  <a:pt x="10019" y="7590"/>
                  <a:pt x="10000" y="7613"/>
                  <a:pt x="9995" y="7613"/>
                </a:cubicBezTo>
                <a:cubicBezTo>
                  <a:pt x="9982" y="7613"/>
                  <a:pt x="10058" y="7468"/>
                  <a:pt x="10042" y="7468"/>
                </a:cubicBezTo>
                <a:cubicBezTo>
                  <a:pt x="10039" y="7468"/>
                  <a:pt x="10034" y="7473"/>
                  <a:pt x="10025" y="7483"/>
                </a:cubicBezTo>
                <a:lnTo>
                  <a:pt x="10025" y="7483"/>
                </a:lnTo>
                <a:cubicBezTo>
                  <a:pt x="10042" y="7462"/>
                  <a:pt x="10079" y="7405"/>
                  <a:pt x="10097" y="7381"/>
                </a:cubicBezTo>
                <a:lnTo>
                  <a:pt x="10097" y="7381"/>
                </a:lnTo>
                <a:cubicBezTo>
                  <a:pt x="10090" y="7408"/>
                  <a:pt x="10080" y="7435"/>
                  <a:pt x="10070" y="7462"/>
                </a:cubicBezTo>
                <a:cubicBezTo>
                  <a:pt x="10106" y="7401"/>
                  <a:pt x="10120" y="7383"/>
                  <a:pt x="10127" y="7383"/>
                </a:cubicBezTo>
                <a:cubicBezTo>
                  <a:pt x="10135" y="7383"/>
                  <a:pt x="10129" y="7413"/>
                  <a:pt x="10138" y="7413"/>
                </a:cubicBezTo>
                <a:cubicBezTo>
                  <a:pt x="10146" y="7413"/>
                  <a:pt x="10167" y="7385"/>
                  <a:pt x="10228" y="7277"/>
                </a:cubicBezTo>
                <a:close/>
                <a:moveTo>
                  <a:pt x="10326" y="7583"/>
                </a:moveTo>
                <a:lnTo>
                  <a:pt x="10315" y="7597"/>
                </a:lnTo>
                <a:lnTo>
                  <a:pt x="10285" y="7613"/>
                </a:lnTo>
                <a:cubicBezTo>
                  <a:pt x="10289" y="7607"/>
                  <a:pt x="10295" y="7600"/>
                  <a:pt x="10299" y="7593"/>
                </a:cubicBezTo>
                <a:lnTo>
                  <a:pt x="10326" y="7583"/>
                </a:lnTo>
                <a:close/>
                <a:moveTo>
                  <a:pt x="10440" y="7597"/>
                </a:moveTo>
                <a:lnTo>
                  <a:pt x="10440" y="7597"/>
                </a:lnTo>
                <a:cubicBezTo>
                  <a:pt x="10413" y="7603"/>
                  <a:pt x="10393" y="7610"/>
                  <a:pt x="10376" y="7617"/>
                </a:cubicBezTo>
                <a:lnTo>
                  <a:pt x="10376" y="7613"/>
                </a:lnTo>
                <a:cubicBezTo>
                  <a:pt x="10396" y="7607"/>
                  <a:pt x="10416" y="7600"/>
                  <a:pt x="10440" y="7597"/>
                </a:cubicBezTo>
                <a:close/>
                <a:moveTo>
                  <a:pt x="10278" y="7600"/>
                </a:moveTo>
                <a:cubicBezTo>
                  <a:pt x="10275" y="7610"/>
                  <a:pt x="10268" y="7613"/>
                  <a:pt x="10262" y="7624"/>
                </a:cubicBezTo>
                <a:lnTo>
                  <a:pt x="10248" y="7634"/>
                </a:lnTo>
                <a:lnTo>
                  <a:pt x="10248" y="7634"/>
                </a:lnTo>
                <a:lnTo>
                  <a:pt x="10251" y="7630"/>
                </a:lnTo>
                <a:cubicBezTo>
                  <a:pt x="10251" y="7617"/>
                  <a:pt x="10245" y="7617"/>
                  <a:pt x="10241" y="7613"/>
                </a:cubicBezTo>
                <a:lnTo>
                  <a:pt x="10278" y="7600"/>
                </a:lnTo>
                <a:close/>
                <a:moveTo>
                  <a:pt x="10359" y="7617"/>
                </a:moveTo>
                <a:cubicBezTo>
                  <a:pt x="10359" y="7617"/>
                  <a:pt x="10356" y="7624"/>
                  <a:pt x="10356" y="7624"/>
                </a:cubicBezTo>
                <a:cubicBezTo>
                  <a:pt x="10322" y="7634"/>
                  <a:pt x="10302" y="7644"/>
                  <a:pt x="10278" y="7650"/>
                </a:cubicBezTo>
                <a:lnTo>
                  <a:pt x="10289" y="7637"/>
                </a:lnTo>
                <a:cubicBezTo>
                  <a:pt x="10312" y="7630"/>
                  <a:pt x="10336" y="7624"/>
                  <a:pt x="10359" y="7617"/>
                </a:cubicBezTo>
                <a:close/>
                <a:moveTo>
                  <a:pt x="10282" y="7640"/>
                </a:moveTo>
                <a:lnTo>
                  <a:pt x="10272" y="7654"/>
                </a:lnTo>
                <a:lnTo>
                  <a:pt x="10258" y="7657"/>
                </a:lnTo>
                <a:cubicBezTo>
                  <a:pt x="10262" y="7654"/>
                  <a:pt x="10262" y="7650"/>
                  <a:pt x="10265" y="7644"/>
                </a:cubicBezTo>
                <a:lnTo>
                  <a:pt x="10282" y="7640"/>
                </a:lnTo>
                <a:close/>
                <a:moveTo>
                  <a:pt x="10248" y="7650"/>
                </a:moveTo>
                <a:lnTo>
                  <a:pt x="10238" y="7664"/>
                </a:lnTo>
                <a:lnTo>
                  <a:pt x="10218" y="7667"/>
                </a:lnTo>
                <a:cubicBezTo>
                  <a:pt x="10221" y="7664"/>
                  <a:pt x="10225" y="7657"/>
                  <a:pt x="10231" y="7650"/>
                </a:cubicBezTo>
                <a:lnTo>
                  <a:pt x="10231" y="7654"/>
                </a:lnTo>
                <a:lnTo>
                  <a:pt x="10248" y="7650"/>
                </a:lnTo>
                <a:close/>
                <a:moveTo>
                  <a:pt x="10251" y="7681"/>
                </a:moveTo>
                <a:lnTo>
                  <a:pt x="10244" y="7691"/>
                </a:lnTo>
                <a:lnTo>
                  <a:pt x="10244" y="7691"/>
                </a:lnTo>
                <a:cubicBezTo>
                  <a:pt x="10245" y="7689"/>
                  <a:pt x="10246" y="7686"/>
                  <a:pt x="10248" y="7681"/>
                </a:cubicBezTo>
                <a:close/>
                <a:moveTo>
                  <a:pt x="10504" y="7667"/>
                </a:moveTo>
                <a:lnTo>
                  <a:pt x="10477" y="7688"/>
                </a:lnTo>
                <a:lnTo>
                  <a:pt x="10450" y="7694"/>
                </a:lnTo>
                <a:cubicBezTo>
                  <a:pt x="10450" y="7691"/>
                  <a:pt x="10443" y="7691"/>
                  <a:pt x="10450" y="7681"/>
                </a:cubicBezTo>
                <a:cubicBezTo>
                  <a:pt x="10467" y="7674"/>
                  <a:pt x="10484" y="7671"/>
                  <a:pt x="10504" y="7667"/>
                </a:cubicBezTo>
                <a:close/>
                <a:moveTo>
                  <a:pt x="10214" y="7671"/>
                </a:moveTo>
                <a:lnTo>
                  <a:pt x="10214" y="7674"/>
                </a:lnTo>
                <a:cubicBezTo>
                  <a:pt x="10221" y="7674"/>
                  <a:pt x="10225" y="7674"/>
                  <a:pt x="10231" y="7677"/>
                </a:cubicBezTo>
                <a:cubicBezTo>
                  <a:pt x="10221" y="7691"/>
                  <a:pt x="10212" y="7702"/>
                  <a:pt x="10209" y="7702"/>
                </a:cubicBezTo>
                <a:cubicBezTo>
                  <a:pt x="10205" y="7702"/>
                  <a:pt x="10206" y="7693"/>
                  <a:pt x="10214" y="7671"/>
                </a:cubicBezTo>
                <a:close/>
                <a:moveTo>
                  <a:pt x="10437" y="7681"/>
                </a:moveTo>
                <a:lnTo>
                  <a:pt x="10430" y="7701"/>
                </a:lnTo>
                <a:cubicBezTo>
                  <a:pt x="10413" y="7708"/>
                  <a:pt x="10393" y="7711"/>
                  <a:pt x="10376" y="7714"/>
                </a:cubicBezTo>
                <a:lnTo>
                  <a:pt x="10362" y="7714"/>
                </a:lnTo>
                <a:lnTo>
                  <a:pt x="10373" y="7704"/>
                </a:lnTo>
                <a:lnTo>
                  <a:pt x="10389" y="7698"/>
                </a:lnTo>
                <a:cubicBezTo>
                  <a:pt x="10389" y="7704"/>
                  <a:pt x="10389" y="7709"/>
                  <a:pt x="10392" y="7709"/>
                </a:cubicBezTo>
                <a:cubicBezTo>
                  <a:pt x="10394" y="7709"/>
                  <a:pt x="10398" y="7706"/>
                  <a:pt x="10403" y="7701"/>
                </a:cubicBezTo>
                <a:cubicBezTo>
                  <a:pt x="10406" y="7694"/>
                  <a:pt x="10403" y="7698"/>
                  <a:pt x="10403" y="7694"/>
                </a:cubicBezTo>
                <a:lnTo>
                  <a:pt x="10437" y="7681"/>
                </a:lnTo>
                <a:close/>
                <a:moveTo>
                  <a:pt x="10258" y="7681"/>
                </a:moveTo>
                <a:lnTo>
                  <a:pt x="10258" y="7684"/>
                </a:lnTo>
                <a:lnTo>
                  <a:pt x="10265" y="7684"/>
                </a:lnTo>
                <a:cubicBezTo>
                  <a:pt x="10251" y="7698"/>
                  <a:pt x="10238" y="7711"/>
                  <a:pt x="10225" y="7725"/>
                </a:cubicBezTo>
                <a:cubicBezTo>
                  <a:pt x="10231" y="7718"/>
                  <a:pt x="10245" y="7698"/>
                  <a:pt x="10258" y="7681"/>
                </a:cubicBezTo>
                <a:close/>
                <a:moveTo>
                  <a:pt x="10319" y="7698"/>
                </a:moveTo>
                <a:lnTo>
                  <a:pt x="10363" y="7704"/>
                </a:lnTo>
                <a:cubicBezTo>
                  <a:pt x="10349" y="7718"/>
                  <a:pt x="10339" y="7731"/>
                  <a:pt x="10329" y="7745"/>
                </a:cubicBezTo>
                <a:lnTo>
                  <a:pt x="10362" y="7714"/>
                </a:lnTo>
                <a:lnTo>
                  <a:pt x="10362" y="7714"/>
                </a:lnTo>
                <a:cubicBezTo>
                  <a:pt x="10394" y="7715"/>
                  <a:pt x="10406" y="7721"/>
                  <a:pt x="10410" y="7728"/>
                </a:cubicBezTo>
                <a:cubicBezTo>
                  <a:pt x="10400" y="7738"/>
                  <a:pt x="10386" y="7751"/>
                  <a:pt x="10376" y="7765"/>
                </a:cubicBezTo>
                <a:cubicBezTo>
                  <a:pt x="10356" y="7782"/>
                  <a:pt x="10329" y="7795"/>
                  <a:pt x="10295" y="7812"/>
                </a:cubicBezTo>
                <a:cubicBezTo>
                  <a:pt x="10305" y="7788"/>
                  <a:pt x="10319" y="7765"/>
                  <a:pt x="10329" y="7745"/>
                </a:cubicBezTo>
                <a:lnTo>
                  <a:pt x="10329" y="7745"/>
                </a:lnTo>
                <a:cubicBezTo>
                  <a:pt x="10296" y="7783"/>
                  <a:pt x="10261" y="7821"/>
                  <a:pt x="10249" y="7821"/>
                </a:cubicBezTo>
                <a:cubicBezTo>
                  <a:pt x="10244" y="7821"/>
                  <a:pt x="10243" y="7814"/>
                  <a:pt x="10248" y="7799"/>
                </a:cubicBezTo>
                <a:lnTo>
                  <a:pt x="10319" y="7698"/>
                </a:lnTo>
                <a:close/>
                <a:moveTo>
                  <a:pt x="229" y="11904"/>
                </a:moveTo>
                <a:cubicBezTo>
                  <a:pt x="239" y="11914"/>
                  <a:pt x="248" y="11923"/>
                  <a:pt x="256" y="11931"/>
                </a:cubicBezTo>
                <a:lnTo>
                  <a:pt x="256" y="11931"/>
                </a:lnTo>
                <a:cubicBezTo>
                  <a:pt x="248" y="11922"/>
                  <a:pt x="239" y="11913"/>
                  <a:pt x="229" y="11904"/>
                </a:cubicBezTo>
                <a:close/>
                <a:moveTo>
                  <a:pt x="256" y="11931"/>
                </a:moveTo>
                <a:lnTo>
                  <a:pt x="256" y="11931"/>
                </a:lnTo>
                <a:cubicBezTo>
                  <a:pt x="262" y="11936"/>
                  <a:pt x="267" y="11942"/>
                  <a:pt x="272" y="11947"/>
                </a:cubicBezTo>
                <a:lnTo>
                  <a:pt x="272" y="11947"/>
                </a:lnTo>
                <a:cubicBezTo>
                  <a:pt x="267" y="11942"/>
                  <a:pt x="262" y="11937"/>
                  <a:pt x="256" y="11931"/>
                </a:cubicBezTo>
                <a:close/>
                <a:moveTo>
                  <a:pt x="19325" y="14312"/>
                </a:moveTo>
                <a:cubicBezTo>
                  <a:pt x="19325" y="14318"/>
                  <a:pt x="19325" y="14324"/>
                  <a:pt x="19325" y="14331"/>
                </a:cubicBezTo>
                <a:cubicBezTo>
                  <a:pt x="19325" y="14323"/>
                  <a:pt x="19325" y="14317"/>
                  <a:pt x="19325" y="14312"/>
                </a:cubicBezTo>
                <a:close/>
                <a:moveTo>
                  <a:pt x="19200" y="15714"/>
                </a:moveTo>
                <a:lnTo>
                  <a:pt x="19217" y="15798"/>
                </a:lnTo>
                <a:cubicBezTo>
                  <a:pt x="19210" y="15801"/>
                  <a:pt x="19203" y="15804"/>
                  <a:pt x="19197" y="15806"/>
                </a:cubicBezTo>
                <a:lnTo>
                  <a:pt x="19197" y="15806"/>
                </a:lnTo>
                <a:cubicBezTo>
                  <a:pt x="19195" y="15806"/>
                  <a:pt x="19194" y="15805"/>
                  <a:pt x="19193" y="15805"/>
                </a:cubicBezTo>
                <a:lnTo>
                  <a:pt x="19193" y="15805"/>
                </a:lnTo>
                <a:cubicBezTo>
                  <a:pt x="19193" y="15806"/>
                  <a:pt x="19194" y="15806"/>
                  <a:pt x="19194" y="15807"/>
                </a:cubicBezTo>
                <a:lnTo>
                  <a:pt x="19194" y="15807"/>
                </a:lnTo>
                <a:cubicBezTo>
                  <a:pt x="19195" y="15807"/>
                  <a:pt x="19196" y="15806"/>
                  <a:pt x="19197" y="15806"/>
                </a:cubicBezTo>
                <a:lnTo>
                  <a:pt x="19197" y="15806"/>
                </a:lnTo>
                <a:cubicBezTo>
                  <a:pt x="19218" y="15816"/>
                  <a:pt x="19234" y="15861"/>
                  <a:pt x="19251" y="15906"/>
                </a:cubicBezTo>
                <a:cubicBezTo>
                  <a:pt x="19254" y="15822"/>
                  <a:pt x="19321" y="15724"/>
                  <a:pt x="19200" y="15714"/>
                </a:cubicBezTo>
                <a:close/>
                <a:moveTo>
                  <a:pt x="14995" y="21236"/>
                </a:moveTo>
                <a:cubicBezTo>
                  <a:pt x="14979" y="21245"/>
                  <a:pt x="14966" y="21254"/>
                  <a:pt x="14956" y="21264"/>
                </a:cubicBezTo>
                <a:cubicBezTo>
                  <a:pt x="14967" y="21257"/>
                  <a:pt x="14982" y="21247"/>
                  <a:pt x="14995" y="21236"/>
                </a:cubicBezTo>
                <a:close/>
                <a:moveTo>
                  <a:pt x="10285" y="1"/>
                </a:moveTo>
                <a:lnTo>
                  <a:pt x="10285" y="1"/>
                </a:lnTo>
                <a:cubicBezTo>
                  <a:pt x="10100" y="267"/>
                  <a:pt x="9602" y="146"/>
                  <a:pt x="9313" y="385"/>
                </a:cubicBezTo>
                <a:cubicBezTo>
                  <a:pt x="9321" y="362"/>
                  <a:pt x="9341" y="324"/>
                  <a:pt x="9365" y="315"/>
                </a:cubicBezTo>
                <a:lnTo>
                  <a:pt x="9365" y="315"/>
                </a:lnTo>
                <a:cubicBezTo>
                  <a:pt x="9350" y="316"/>
                  <a:pt x="9336" y="317"/>
                  <a:pt x="9322" y="317"/>
                </a:cubicBezTo>
                <a:cubicBezTo>
                  <a:pt x="9178" y="317"/>
                  <a:pt x="9106" y="262"/>
                  <a:pt x="8983" y="253"/>
                </a:cubicBezTo>
                <a:lnTo>
                  <a:pt x="8983" y="253"/>
                </a:lnTo>
                <a:cubicBezTo>
                  <a:pt x="9030" y="479"/>
                  <a:pt x="8781" y="630"/>
                  <a:pt x="8714" y="822"/>
                </a:cubicBezTo>
                <a:cubicBezTo>
                  <a:pt x="8421" y="714"/>
                  <a:pt x="8714" y="519"/>
                  <a:pt x="8569" y="354"/>
                </a:cubicBezTo>
                <a:lnTo>
                  <a:pt x="8569" y="354"/>
                </a:lnTo>
                <a:cubicBezTo>
                  <a:pt x="8646" y="516"/>
                  <a:pt x="8296" y="698"/>
                  <a:pt x="8441" y="802"/>
                </a:cubicBezTo>
                <a:cubicBezTo>
                  <a:pt x="8232" y="762"/>
                  <a:pt x="8286" y="815"/>
                  <a:pt x="8111" y="694"/>
                </a:cubicBezTo>
                <a:lnTo>
                  <a:pt x="8111" y="694"/>
                </a:lnTo>
                <a:cubicBezTo>
                  <a:pt x="8242" y="957"/>
                  <a:pt x="8007" y="822"/>
                  <a:pt x="8000" y="1044"/>
                </a:cubicBezTo>
                <a:cubicBezTo>
                  <a:pt x="7989" y="1045"/>
                  <a:pt x="7979" y="1045"/>
                  <a:pt x="7969" y="1045"/>
                </a:cubicBezTo>
                <a:cubicBezTo>
                  <a:pt x="7824" y="1045"/>
                  <a:pt x="7787" y="977"/>
                  <a:pt x="7746" y="977"/>
                </a:cubicBezTo>
                <a:cubicBezTo>
                  <a:pt x="7721" y="977"/>
                  <a:pt x="7694" y="1003"/>
                  <a:pt x="7640" y="1085"/>
                </a:cubicBezTo>
                <a:cubicBezTo>
                  <a:pt x="7639" y="1085"/>
                  <a:pt x="7638" y="1085"/>
                  <a:pt x="7637" y="1085"/>
                </a:cubicBezTo>
                <a:cubicBezTo>
                  <a:pt x="7490" y="1085"/>
                  <a:pt x="7606" y="866"/>
                  <a:pt x="7606" y="866"/>
                </a:cubicBezTo>
                <a:lnTo>
                  <a:pt x="7606" y="866"/>
                </a:lnTo>
                <a:cubicBezTo>
                  <a:pt x="7391" y="1027"/>
                  <a:pt x="7640" y="1112"/>
                  <a:pt x="7677" y="1246"/>
                </a:cubicBezTo>
                <a:cubicBezTo>
                  <a:pt x="7620" y="1317"/>
                  <a:pt x="7578" y="1342"/>
                  <a:pt x="7543" y="1342"/>
                </a:cubicBezTo>
                <a:cubicBezTo>
                  <a:pt x="7461" y="1342"/>
                  <a:pt x="7420" y="1204"/>
                  <a:pt x="7313" y="1192"/>
                </a:cubicBezTo>
                <a:cubicBezTo>
                  <a:pt x="7206" y="1361"/>
                  <a:pt x="7236" y="1606"/>
                  <a:pt x="7138" y="1687"/>
                </a:cubicBezTo>
                <a:cubicBezTo>
                  <a:pt x="7112" y="1670"/>
                  <a:pt x="7088" y="1647"/>
                  <a:pt x="7071" y="1620"/>
                </a:cubicBezTo>
                <a:lnTo>
                  <a:pt x="7071" y="1620"/>
                </a:lnTo>
                <a:cubicBezTo>
                  <a:pt x="7088" y="1650"/>
                  <a:pt x="7091" y="1684"/>
                  <a:pt x="7081" y="1714"/>
                </a:cubicBezTo>
                <a:cubicBezTo>
                  <a:pt x="7084" y="1713"/>
                  <a:pt x="7086" y="1713"/>
                  <a:pt x="7087" y="1713"/>
                </a:cubicBezTo>
                <a:cubicBezTo>
                  <a:pt x="7107" y="1713"/>
                  <a:pt x="7004" y="1777"/>
                  <a:pt x="6957" y="1808"/>
                </a:cubicBezTo>
                <a:cubicBezTo>
                  <a:pt x="6893" y="1849"/>
                  <a:pt x="6832" y="1892"/>
                  <a:pt x="6778" y="1946"/>
                </a:cubicBezTo>
                <a:cubicBezTo>
                  <a:pt x="6751" y="1970"/>
                  <a:pt x="6728" y="2000"/>
                  <a:pt x="6708" y="2030"/>
                </a:cubicBezTo>
                <a:cubicBezTo>
                  <a:pt x="6691" y="2050"/>
                  <a:pt x="6698" y="2057"/>
                  <a:pt x="6711" y="2061"/>
                </a:cubicBezTo>
                <a:lnTo>
                  <a:pt x="6711" y="2104"/>
                </a:lnTo>
                <a:cubicBezTo>
                  <a:pt x="6704" y="2097"/>
                  <a:pt x="6698" y="2090"/>
                  <a:pt x="6692" y="2082"/>
                </a:cubicBezTo>
                <a:lnTo>
                  <a:pt x="6692" y="2082"/>
                </a:lnTo>
                <a:cubicBezTo>
                  <a:pt x="6743" y="2160"/>
                  <a:pt x="6786" y="2240"/>
                  <a:pt x="6826" y="2323"/>
                </a:cubicBezTo>
                <a:cubicBezTo>
                  <a:pt x="6784" y="2348"/>
                  <a:pt x="6749" y="2437"/>
                  <a:pt x="6698" y="2437"/>
                </a:cubicBezTo>
                <a:cubicBezTo>
                  <a:pt x="6679" y="2437"/>
                  <a:pt x="6658" y="2425"/>
                  <a:pt x="6634" y="2394"/>
                </a:cubicBezTo>
                <a:cubicBezTo>
                  <a:pt x="6698" y="2374"/>
                  <a:pt x="6681" y="2320"/>
                  <a:pt x="6694" y="2266"/>
                </a:cubicBezTo>
                <a:lnTo>
                  <a:pt x="6694" y="2266"/>
                </a:lnTo>
                <a:lnTo>
                  <a:pt x="6610" y="2363"/>
                </a:lnTo>
                <a:cubicBezTo>
                  <a:pt x="6435" y="2212"/>
                  <a:pt x="6745" y="2239"/>
                  <a:pt x="6661" y="2108"/>
                </a:cubicBezTo>
                <a:lnTo>
                  <a:pt x="6661" y="2108"/>
                </a:lnTo>
                <a:cubicBezTo>
                  <a:pt x="6506" y="2232"/>
                  <a:pt x="6311" y="2498"/>
                  <a:pt x="6142" y="2512"/>
                </a:cubicBezTo>
                <a:cubicBezTo>
                  <a:pt x="6028" y="2340"/>
                  <a:pt x="6479" y="2289"/>
                  <a:pt x="6200" y="2219"/>
                </a:cubicBezTo>
                <a:lnTo>
                  <a:pt x="6476" y="2188"/>
                </a:lnTo>
                <a:cubicBezTo>
                  <a:pt x="6169" y="1966"/>
                  <a:pt x="6637" y="2148"/>
                  <a:pt x="6338" y="1902"/>
                </a:cubicBezTo>
                <a:lnTo>
                  <a:pt x="6338" y="1902"/>
                </a:lnTo>
                <a:cubicBezTo>
                  <a:pt x="5977" y="1987"/>
                  <a:pt x="6004" y="2148"/>
                  <a:pt x="5651" y="2256"/>
                </a:cubicBezTo>
                <a:cubicBezTo>
                  <a:pt x="5631" y="2394"/>
                  <a:pt x="5752" y="2394"/>
                  <a:pt x="5732" y="2528"/>
                </a:cubicBezTo>
                <a:cubicBezTo>
                  <a:pt x="5644" y="2638"/>
                  <a:pt x="5560" y="2672"/>
                  <a:pt x="5481" y="2672"/>
                </a:cubicBezTo>
                <a:cubicBezTo>
                  <a:pt x="5342" y="2672"/>
                  <a:pt x="5218" y="2566"/>
                  <a:pt x="5111" y="2566"/>
                </a:cubicBezTo>
                <a:cubicBezTo>
                  <a:pt x="5048" y="2566"/>
                  <a:pt x="4991" y="2603"/>
                  <a:pt x="4941" y="2724"/>
                </a:cubicBezTo>
                <a:cubicBezTo>
                  <a:pt x="4934" y="2892"/>
                  <a:pt x="5052" y="3117"/>
                  <a:pt x="4763" y="3164"/>
                </a:cubicBezTo>
                <a:lnTo>
                  <a:pt x="4699" y="2929"/>
                </a:lnTo>
                <a:lnTo>
                  <a:pt x="4699" y="2929"/>
                </a:lnTo>
                <a:cubicBezTo>
                  <a:pt x="4402" y="3127"/>
                  <a:pt x="4746" y="3309"/>
                  <a:pt x="4372" y="3417"/>
                </a:cubicBezTo>
                <a:cubicBezTo>
                  <a:pt x="4359" y="3310"/>
                  <a:pt x="4517" y="3197"/>
                  <a:pt x="4479" y="3197"/>
                </a:cubicBezTo>
                <a:cubicBezTo>
                  <a:pt x="4477" y="3197"/>
                  <a:pt x="4475" y="3198"/>
                  <a:pt x="4473" y="3198"/>
                </a:cubicBezTo>
                <a:cubicBezTo>
                  <a:pt x="4174" y="3212"/>
                  <a:pt x="4429" y="3407"/>
                  <a:pt x="4295" y="3521"/>
                </a:cubicBezTo>
                <a:lnTo>
                  <a:pt x="4133" y="3397"/>
                </a:lnTo>
                <a:cubicBezTo>
                  <a:pt x="3877" y="3673"/>
                  <a:pt x="3706" y="4063"/>
                  <a:pt x="3484" y="4389"/>
                </a:cubicBezTo>
                <a:cubicBezTo>
                  <a:pt x="3455" y="4343"/>
                  <a:pt x="3448" y="4268"/>
                  <a:pt x="3380" y="4268"/>
                </a:cubicBezTo>
                <a:cubicBezTo>
                  <a:pt x="3368" y="4268"/>
                  <a:pt x="3355" y="4270"/>
                  <a:pt x="3339" y="4275"/>
                </a:cubicBezTo>
                <a:cubicBezTo>
                  <a:pt x="3093" y="4729"/>
                  <a:pt x="2669" y="5120"/>
                  <a:pt x="2316" y="5487"/>
                </a:cubicBezTo>
                <a:lnTo>
                  <a:pt x="2373" y="5736"/>
                </a:lnTo>
                <a:cubicBezTo>
                  <a:pt x="2363" y="5751"/>
                  <a:pt x="2342" y="5760"/>
                  <a:pt x="2320" y="5760"/>
                </a:cubicBezTo>
                <a:cubicBezTo>
                  <a:pt x="2292" y="5760"/>
                  <a:pt x="2263" y="5745"/>
                  <a:pt x="2259" y="5712"/>
                </a:cubicBezTo>
                <a:lnTo>
                  <a:pt x="2259" y="5712"/>
                </a:lnTo>
                <a:cubicBezTo>
                  <a:pt x="2107" y="5847"/>
                  <a:pt x="2350" y="5773"/>
                  <a:pt x="2363" y="5887"/>
                </a:cubicBezTo>
                <a:cubicBezTo>
                  <a:pt x="2345" y="5931"/>
                  <a:pt x="2311" y="5951"/>
                  <a:pt x="2279" y="5951"/>
                </a:cubicBezTo>
                <a:cubicBezTo>
                  <a:pt x="2239" y="5951"/>
                  <a:pt x="2202" y="5923"/>
                  <a:pt x="2195" y="5877"/>
                </a:cubicBezTo>
                <a:cubicBezTo>
                  <a:pt x="2178" y="6099"/>
                  <a:pt x="2138" y="6321"/>
                  <a:pt x="2077" y="6537"/>
                </a:cubicBezTo>
                <a:cubicBezTo>
                  <a:pt x="2002" y="6775"/>
                  <a:pt x="1979" y="6856"/>
                  <a:pt x="1894" y="6856"/>
                </a:cubicBezTo>
                <a:cubicBezTo>
                  <a:pt x="1880" y="6856"/>
                  <a:pt x="1864" y="6854"/>
                  <a:pt x="1845" y="6850"/>
                </a:cubicBezTo>
                <a:lnTo>
                  <a:pt x="1821" y="6799"/>
                </a:lnTo>
                <a:cubicBezTo>
                  <a:pt x="1808" y="6799"/>
                  <a:pt x="1808" y="6799"/>
                  <a:pt x="1794" y="6816"/>
                </a:cubicBezTo>
                <a:cubicBezTo>
                  <a:pt x="1777" y="6839"/>
                  <a:pt x="1764" y="6866"/>
                  <a:pt x="1757" y="6893"/>
                </a:cubicBezTo>
                <a:cubicBezTo>
                  <a:pt x="1744" y="6947"/>
                  <a:pt x="1737" y="7001"/>
                  <a:pt x="1737" y="7058"/>
                </a:cubicBezTo>
                <a:cubicBezTo>
                  <a:pt x="1737" y="7166"/>
                  <a:pt x="1737" y="7267"/>
                  <a:pt x="1592" y="7311"/>
                </a:cubicBezTo>
                <a:lnTo>
                  <a:pt x="1602" y="7250"/>
                </a:lnTo>
                <a:lnTo>
                  <a:pt x="1602" y="7250"/>
                </a:lnTo>
                <a:cubicBezTo>
                  <a:pt x="1114" y="7664"/>
                  <a:pt x="909" y="8327"/>
                  <a:pt x="485" y="8670"/>
                </a:cubicBezTo>
                <a:cubicBezTo>
                  <a:pt x="586" y="8761"/>
                  <a:pt x="505" y="8896"/>
                  <a:pt x="438" y="9030"/>
                </a:cubicBezTo>
                <a:cubicBezTo>
                  <a:pt x="377" y="9168"/>
                  <a:pt x="340" y="9313"/>
                  <a:pt x="505" y="9374"/>
                </a:cubicBezTo>
                <a:cubicBezTo>
                  <a:pt x="246" y="9680"/>
                  <a:pt x="213" y="9565"/>
                  <a:pt x="24" y="10080"/>
                </a:cubicBezTo>
                <a:cubicBezTo>
                  <a:pt x="1" y="10222"/>
                  <a:pt x="229" y="10306"/>
                  <a:pt x="260" y="10471"/>
                </a:cubicBezTo>
                <a:lnTo>
                  <a:pt x="75" y="10474"/>
                </a:lnTo>
                <a:cubicBezTo>
                  <a:pt x="138" y="10551"/>
                  <a:pt x="209" y="10629"/>
                  <a:pt x="276" y="10703"/>
                </a:cubicBezTo>
                <a:lnTo>
                  <a:pt x="64" y="10838"/>
                </a:lnTo>
                <a:lnTo>
                  <a:pt x="122" y="10996"/>
                </a:lnTo>
                <a:cubicBezTo>
                  <a:pt x="128" y="10933"/>
                  <a:pt x="193" y="10858"/>
                  <a:pt x="246" y="10858"/>
                </a:cubicBezTo>
                <a:cubicBezTo>
                  <a:pt x="247" y="10858"/>
                  <a:pt x="248" y="10858"/>
                  <a:pt x="250" y="10858"/>
                </a:cubicBezTo>
                <a:cubicBezTo>
                  <a:pt x="340" y="11093"/>
                  <a:pt x="213" y="11474"/>
                  <a:pt x="115" y="11507"/>
                </a:cubicBezTo>
                <a:cubicBezTo>
                  <a:pt x="213" y="11692"/>
                  <a:pt x="320" y="11871"/>
                  <a:pt x="425" y="12042"/>
                </a:cubicBezTo>
                <a:cubicBezTo>
                  <a:pt x="419" y="12043"/>
                  <a:pt x="414" y="12044"/>
                  <a:pt x="409" y="12044"/>
                </a:cubicBezTo>
                <a:cubicBezTo>
                  <a:pt x="357" y="12044"/>
                  <a:pt x="316" y="11995"/>
                  <a:pt x="272" y="11947"/>
                </a:cubicBezTo>
                <a:lnTo>
                  <a:pt x="272" y="11947"/>
                </a:lnTo>
                <a:cubicBezTo>
                  <a:pt x="446" y="12142"/>
                  <a:pt x="74" y="12039"/>
                  <a:pt x="324" y="12248"/>
                </a:cubicBezTo>
                <a:cubicBezTo>
                  <a:pt x="336" y="12222"/>
                  <a:pt x="361" y="12216"/>
                  <a:pt x="388" y="12216"/>
                </a:cubicBezTo>
                <a:cubicBezTo>
                  <a:pt x="413" y="12216"/>
                  <a:pt x="440" y="12222"/>
                  <a:pt x="459" y="12222"/>
                </a:cubicBezTo>
                <a:cubicBezTo>
                  <a:pt x="464" y="12222"/>
                  <a:pt x="468" y="12221"/>
                  <a:pt x="472" y="12221"/>
                </a:cubicBezTo>
                <a:lnTo>
                  <a:pt x="472" y="12221"/>
                </a:lnTo>
                <a:cubicBezTo>
                  <a:pt x="414" y="12396"/>
                  <a:pt x="549" y="12705"/>
                  <a:pt x="714" y="12894"/>
                </a:cubicBezTo>
                <a:lnTo>
                  <a:pt x="579" y="12911"/>
                </a:lnTo>
                <a:cubicBezTo>
                  <a:pt x="758" y="13331"/>
                  <a:pt x="1128" y="13671"/>
                  <a:pt x="1438" y="14038"/>
                </a:cubicBezTo>
                <a:cubicBezTo>
                  <a:pt x="1387" y="13907"/>
                  <a:pt x="1482" y="13813"/>
                  <a:pt x="1577" y="13813"/>
                </a:cubicBezTo>
                <a:cubicBezTo>
                  <a:pt x="1609" y="13813"/>
                  <a:pt x="1640" y="13824"/>
                  <a:pt x="1666" y="13846"/>
                </a:cubicBezTo>
                <a:lnTo>
                  <a:pt x="1555" y="14018"/>
                </a:lnTo>
                <a:cubicBezTo>
                  <a:pt x="1684" y="14003"/>
                  <a:pt x="1554" y="13891"/>
                  <a:pt x="1684" y="13891"/>
                </a:cubicBezTo>
                <a:cubicBezTo>
                  <a:pt x="1700" y="13891"/>
                  <a:pt x="1719" y="13893"/>
                  <a:pt x="1744" y="13897"/>
                </a:cubicBezTo>
                <a:cubicBezTo>
                  <a:pt x="1827" y="14016"/>
                  <a:pt x="1695" y="14103"/>
                  <a:pt x="1586" y="14103"/>
                </a:cubicBezTo>
                <a:cubicBezTo>
                  <a:pt x="1572" y="14103"/>
                  <a:pt x="1558" y="14102"/>
                  <a:pt x="1545" y="14099"/>
                </a:cubicBezTo>
                <a:lnTo>
                  <a:pt x="1545" y="14099"/>
                </a:lnTo>
                <a:lnTo>
                  <a:pt x="1730" y="14200"/>
                </a:lnTo>
                <a:cubicBezTo>
                  <a:pt x="1697" y="14247"/>
                  <a:pt x="1639" y="14233"/>
                  <a:pt x="1579" y="14274"/>
                </a:cubicBezTo>
                <a:cubicBezTo>
                  <a:pt x="1582" y="14273"/>
                  <a:pt x="1586" y="14273"/>
                  <a:pt x="1589" y="14273"/>
                </a:cubicBezTo>
                <a:cubicBezTo>
                  <a:pt x="1709" y="14273"/>
                  <a:pt x="1680" y="14609"/>
                  <a:pt x="1862" y="14609"/>
                </a:cubicBezTo>
                <a:cubicBezTo>
                  <a:pt x="1876" y="14609"/>
                  <a:pt x="1890" y="14607"/>
                  <a:pt x="1905" y="14603"/>
                </a:cubicBezTo>
                <a:lnTo>
                  <a:pt x="1905" y="14603"/>
                </a:lnTo>
                <a:lnTo>
                  <a:pt x="1872" y="14651"/>
                </a:lnTo>
                <a:cubicBezTo>
                  <a:pt x="2175" y="14974"/>
                  <a:pt x="2363" y="15068"/>
                  <a:pt x="2622" y="15314"/>
                </a:cubicBezTo>
                <a:cubicBezTo>
                  <a:pt x="2663" y="15276"/>
                  <a:pt x="2698" y="15264"/>
                  <a:pt x="2733" y="15264"/>
                </a:cubicBezTo>
                <a:cubicBezTo>
                  <a:pt x="2794" y="15264"/>
                  <a:pt x="2855" y="15301"/>
                  <a:pt x="2943" y="15301"/>
                </a:cubicBezTo>
                <a:cubicBezTo>
                  <a:pt x="2958" y="15301"/>
                  <a:pt x="2975" y="15299"/>
                  <a:pt x="2992" y="15297"/>
                </a:cubicBezTo>
                <a:cubicBezTo>
                  <a:pt x="3140" y="15515"/>
                  <a:pt x="3262" y="15815"/>
                  <a:pt x="3511" y="16014"/>
                </a:cubicBezTo>
                <a:cubicBezTo>
                  <a:pt x="3560" y="16033"/>
                  <a:pt x="3594" y="16041"/>
                  <a:pt x="3620" y="16041"/>
                </a:cubicBezTo>
                <a:cubicBezTo>
                  <a:pt x="3706" y="16041"/>
                  <a:pt x="3684" y="15951"/>
                  <a:pt x="3793" y="15943"/>
                </a:cubicBezTo>
                <a:lnTo>
                  <a:pt x="3793" y="15943"/>
                </a:lnTo>
                <a:cubicBezTo>
                  <a:pt x="3708" y="16063"/>
                  <a:pt x="3919" y="16245"/>
                  <a:pt x="3784" y="16245"/>
                </a:cubicBezTo>
                <a:cubicBezTo>
                  <a:pt x="3776" y="16245"/>
                  <a:pt x="3765" y="16244"/>
                  <a:pt x="3753" y="16242"/>
                </a:cubicBezTo>
                <a:lnTo>
                  <a:pt x="3753" y="16242"/>
                </a:lnTo>
                <a:cubicBezTo>
                  <a:pt x="4056" y="16471"/>
                  <a:pt x="4143" y="16535"/>
                  <a:pt x="4588" y="16747"/>
                </a:cubicBezTo>
                <a:cubicBezTo>
                  <a:pt x="4588" y="16666"/>
                  <a:pt x="4561" y="16606"/>
                  <a:pt x="4614" y="16586"/>
                </a:cubicBezTo>
                <a:cubicBezTo>
                  <a:pt x="4699" y="16623"/>
                  <a:pt x="4729" y="16757"/>
                  <a:pt x="4672" y="16808"/>
                </a:cubicBezTo>
                <a:lnTo>
                  <a:pt x="4645" y="16808"/>
                </a:lnTo>
                <a:cubicBezTo>
                  <a:pt x="5194" y="16961"/>
                  <a:pt x="5358" y="17905"/>
                  <a:pt x="5887" y="17915"/>
                </a:cubicBezTo>
                <a:lnTo>
                  <a:pt x="5873" y="17915"/>
                </a:lnTo>
                <a:lnTo>
                  <a:pt x="6334" y="18033"/>
                </a:lnTo>
                <a:cubicBezTo>
                  <a:pt x="6489" y="18171"/>
                  <a:pt x="6169" y="18056"/>
                  <a:pt x="6243" y="18221"/>
                </a:cubicBezTo>
                <a:cubicBezTo>
                  <a:pt x="6782" y="18278"/>
                  <a:pt x="6859" y="18669"/>
                  <a:pt x="7287" y="18736"/>
                </a:cubicBezTo>
                <a:cubicBezTo>
                  <a:pt x="7320" y="19285"/>
                  <a:pt x="8246" y="19254"/>
                  <a:pt x="8478" y="19699"/>
                </a:cubicBezTo>
                <a:lnTo>
                  <a:pt x="8505" y="19594"/>
                </a:lnTo>
                <a:cubicBezTo>
                  <a:pt x="8522" y="19589"/>
                  <a:pt x="8537" y="19587"/>
                  <a:pt x="8549" y="19587"/>
                </a:cubicBezTo>
                <a:cubicBezTo>
                  <a:pt x="8638" y="19587"/>
                  <a:pt x="8603" y="19712"/>
                  <a:pt x="8656" y="19763"/>
                </a:cubicBezTo>
                <a:cubicBezTo>
                  <a:pt x="8683" y="19685"/>
                  <a:pt x="8592" y="19625"/>
                  <a:pt x="8680" y="19604"/>
                </a:cubicBezTo>
                <a:lnTo>
                  <a:pt x="8680" y="19604"/>
                </a:lnTo>
                <a:cubicBezTo>
                  <a:pt x="9541" y="19907"/>
                  <a:pt x="10315" y="20543"/>
                  <a:pt x="11187" y="20947"/>
                </a:cubicBezTo>
                <a:cubicBezTo>
                  <a:pt x="11222" y="20962"/>
                  <a:pt x="11253" y="20969"/>
                  <a:pt x="11282" y="20969"/>
                </a:cubicBezTo>
                <a:cubicBezTo>
                  <a:pt x="11454" y="20969"/>
                  <a:pt x="11533" y="20742"/>
                  <a:pt x="11678" y="20742"/>
                </a:cubicBezTo>
                <a:cubicBezTo>
                  <a:pt x="11732" y="20742"/>
                  <a:pt x="11796" y="20774"/>
                  <a:pt x="11877" y="20863"/>
                </a:cubicBezTo>
                <a:lnTo>
                  <a:pt x="11702" y="21014"/>
                </a:lnTo>
                <a:cubicBezTo>
                  <a:pt x="11714" y="21014"/>
                  <a:pt x="11727" y="21014"/>
                  <a:pt x="11739" y="21014"/>
                </a:cubicBezTo>
                <a:cubicBezTo>
                  <a:pt x="12263" y="21014"/>
                  <a:pt x="12871" y="21279"/>
                  <a:pt x="13466" y="21279"/>
                </a:cubicBezTo>
                <a:cubicBezTo>
                  <a:pt x="13631" y="21279"/>
                  <a:pt x="13796" y="21259"/>
                  <a:pt x="13957" y="21206"/>
                </a:cubicBezTo>
                <a:lnTo>
                  <a:pt x="13957" y="21206"/>
                </a:lnTo>
                <a:cubicBezTo>
                  <a:pt x="13914" y="21255"/>
                  <a:pt x="13913" y="21311"/>
                  <a:pt x="13845" y="21311"/>
                </a:cubicBezTo>
                <a:cubicBezTo>
                  <a:pt x="13843" y="21311"/>
                  <a:pt x="13841" y="21311"/>
                  <a:pt x="13839" y="21311"/>
                </a:cubicBezTo>
                <a:lnTo>
                  <a:pt x="13839" y="21311"/>
                </a:lnTo>
                <a:cubicBezTo>
                  <a:pt x="13884" y="21351"/>
                  <a:pt x="13948" y="21367"/>
                  <a:pt x="14018" y="21367"/>
                </a:cubicBezTo>
                <a:cubicBezTo>
                  <a:pt x="14206" y="21367"/>
                  <a:pt x="14433" y="21250"/>
                  <a:pt x="14421" y="21169"/>
                </a:cubicBezTo>
                <a:cubicBezTo>
                  <a:pt x="14423" y="21169"/>
                  <a:pt x="14425" y="21169"/>
                  <a:pt x="14427" y="21169"/>
                </a:cubicBezTo>
                <a:cubicBezTo>
                  <a:pt x="14537" y="21169"/>
                  <a:pt x="14463" y="21271"/>
                  <a:pt x="14539" y="21317"/>
                </a:cubicBezTo>
                <a:cubicBezTo>
                  <a:pt x="14554" y="21322"/>
                  <a:pt x="14569" y="21324"/>
                  <a:pt x="14585" y="21324"/>
                </a:cubicBezTo>
                <a:cubicBezTo>
                  <a:pt x="14720" y="21324"/>
                  <a:pt x="14858" y="21163"/>
                  <a:pt x="14957" y="21163"/>
                </a:cubicBezTo>
                <a:cubicBezTo>
                  <a:pt x="14979" y="21163"/>
                  <a:pt x="14999" y="21171"/>
                  <a:pt x="15017" y="21189"/>
                </a:cubicBezTo>
                <a:cubicBezTo>
                  <a:pt x="15029" y="21202"/>
                  <a:pt x="15014" y="21220"/>
                  <a:pt x="14995" y="21236"/>
                </a:cubicBezTo>
                <a:lnTo>
                  <a:pt x="14995" y="21236"/>
                </a:lnTo>
                <a:cubicBezTo>
                  <a:pt x="15124" y="21168"/>
                  <a:pt x="15422" y="21141"/>
                  <a:pt x="15296" y="21025"/>
                </a:cubicBezTo>
                <a:cubicBezTo>
                  <a:pt x="15589" y="21025"/>
                  <a:pt x="15777" y="20786"/>
                  <a:pt x="16020" y="20786"/>
                </a:cubicBezTo>
                <a:cubicBezTo>
                  <a:pt x="16070" y="20560"/>
                  <a:pt x="16498" y="20661"/>
                  <a:pt x="16407" y="20399"/>
                </a:cubicBezTo>
                <a:lnTo>
                  <a:pt x="16407" y="20399"/>
                </a:lnTo>
                <a:cubicBezTo>
                  <a:pt x="16436" y="20464"/>
                  <a:pt x="16487" y="20490"/>
                  <a:pt x="16547" y="20490"/>
                </a:cubicBezTo>
                <a:cubicBezTo>
                  <a:pt x="16718" y="20490"/>
                  <a:pt x="16964" y="20277"/>
                  <a:pt x="17006" y="20116"/>
                </a:cubicBezTo>
                <a:cubicBezTo>
                  <a:pt x="17006" y="20153"/>
                  <a:pt x="17030" y="20160"/>
                  <a:pt x="17061" y="20160"/>
                </a:cubicBezTo>
                <a:cubicBezTo>
                  <a:pt x="17077" y="20160"/>
                  <a:pt x="17095" y="20158"/>
                  <a:pt x="17113" y="20158"/>
                </a:cubicBezTo>
                <a:cubicBezTo>
                  <a:pt x="17152" y="20158"/>
                  <a:pt x="17188" y="20167"/>
                  <a:pt x="17194" y="20224"/>
                </a:cubicBezTo>
                <a:cubicBezTo>
                  <a:pt x="17363" y="20102"/>
                  <a:pt x="17464" y="19924"/>
                  <a:pt x="17349" y="19850"/>
                </a:cubicBezTo>
                <a:cubicBezTo>
                  <a:pt x="17598" y="19850"/>
                  <a:pt x="17696" y="19665"/>
                  <a:pt x="17766" y="19503"/>
                </a:cubicBezTo>
                <a:cubicBezTo>
                  <a:pt x="17834" y="19365"/>
                  <a:pt x="17889" y="19247"/>
                  <a:pt x="18051" y="19247"/>
                </a:cubicBezTo>
                <a:cubicBezTo>
                  <a:pt x="18074" y="19247"/>
                  <a:pt x="18099" y="19249"/>
                  <a:pt x="18126" y="19254"/>
                </a:cubicBezTo>
                <a:cubicBezTo>
                  <a:pt x="18376" y="18733"/>
                  <a:pt x="18557" y="18188"/>
                  <a:pt x="18675" y="17626"/>
                </a:cubicBezTo>
                <a:cubicBezTo>
                  <a:pt x="18796" y="17676"/>
                  <a:pt x="18756" y="17821"/>
                  <a:pt x="18712" y="17962"/>
                </a:cubicBezTo>
                <a:cubicBezTo>
                  <a:pt x="18658" y="18093"/>
                  <a:pt x="18608" y="18225"/>
                  <a:pt x="18739" y="18275"/>
                </a:cubicBezTo>
                <a:cubicBezTo>
                  <a:pt x="18870" y="17747"/>
                  <a:pt x="18719" y="17390"/>
                  <a:pt x="18901" y="16976"/>
                </a:cubicBezTo>
                <a:cubicBezTo>
                  <a:pt x="18914" y="16953"/>
                  <a:pt x="18926" y="16943"/>
                  <a:pt x="18937" y="16943"/>
                </a:cubicBezTo>
                <a:cubicBezTo>
                  <a:pt x="18979" y="16943"/>
                  <a:pt x="19005" y="17078"/>
                  <a:pt x="19032" y="17121"/>
                </a:cubicBezTo>
                <a:cubicBezTo>
                  <a:pt x="19045" y="16640"/>
                  <a:pt x="19263" y="16244"/>
                  <a:pt x="19194" y="15807"/>
                </a:cubicBezTo>
                <a:lnTo>
                  <a:pt x="19194" y="15807"/>
                </a:lnTo>
                <a:cubicBezTo>
                  <a:pt x="19184" y="15809"/>
                  <a:pt x="19175" y="15810"/>
                  <a:pt x="19166" y="15810"/>
                </a:cubicBezTo>
                <a:cubicBezTo>
                  <a:pt x="19013" y="15810"/>
                  <a:pt x="18914" y="15470"/>
                  <a:pt x="18832" y="15404"/>
                </a:cubicBezTo>
                <a:lnTo>
                  <a:pt x="18832" y="15404"/>
                </a:lnTo>
                <a:cubicBezTo>
                  <a:pt x="18870" y="15424"/>
                  <a:pt x="18901" y="15432"/>
                  <a:pt x="18926" y="15432"/>
                </a:cubicBezTo>
                <a:cubicBezTo>
                  <a:pt x="19059" y="15432"/>
                  <a:pt x="19041" y="15208"/>
                  <a:pt x="19183" y="15208"/>
                </a:cubicBezTo>
                <a:cubicBezTo>
                  <a:pt x="19226" y="15208"/>
                  <a:pt x="19284" y="15229"/>
                  <a:pt x="19365" y="15283"/>
                </a:cubicBezTo>
                <a:cubicBezTo>
                  <a:pt x="19348" y="15231"/>
                  <a:pt x="19303" y="15155"/>
                  <a:pt x="19222" y="15155"/>
                </a:cubicBezTo>
                <a:cubicBezTo>
                  <a:pt x="19220" y="15155"/>
                  <a:pt x="19219" y="15155"/>
                  <a:pt x="19217" y="15155"/>
                </a:cubicBezTo>
                <a:cubicBezTo>
                  <a:pt x="19235" y="15116"/>
                  <a:pt x="19258" y="15092"/>
                  <a:pt x="19287" y="15092"/>
                </a:cubicBezTo>
                <a:cubicBezTo>
                  <a:pt x="19313" y="15092"/>
                  <a:pt x="19344" y="15110"/>
                  <a:pt x="19382" y="15152"/>
                </a:cubicBezTo>
                <a:cubicBezTo>
                  <a:pt x="19355" y="14852"/>
                  <a:pt x="19214" y="14943"/>
                  <a:pt x="19244" y="14681"/>
                </a:cubicBezTo>
                <a:lnTo>
                  <a:pt x="19244" y="14681"/>
                </a:lnTo>
                <a:cubicBezTo>
                  <a:pt x="19301" y="14688"/>
                  <a:pt x="19318" y="14741"/>
                  <a:pt x="19385" y="14778"/>
                </a:cubicBezTo>
                <a:cubicBezTo>
                  <a:pt x="19284" y="14630"/>
                  <a:pt x="19183" y="14489"/>
                  <a:pt x="19247" y="14274"/>
                </a:cubicBezTo>
                <a:lnTo>
                  <a:pt x="19247" y="14274"/>
                </a:lnTo>
                <a:cubicBezTo>
                  <a:pt x="19280" y="14286"/>
                  <a:pt x="19321" y="14271"/>
                  <a:pt x="19325" y="14312"/>
                </a:cubicBezTo>
                <a:lnTo>
                  <a:pt x="19325" y="14312"/>
                </a:lnTo>
                <a:cubicBezTo>
                  <a:pt x="19326" y="13938"/>
                  <a:pt x="19061" y="13664"/>
                  <a:pt x="19176" y="13261"/>
                </a:cubicBezTo>
                <a:lnTo>
                  <a:pt x="19176" y="13261"/>
                </a:lnTo>
                <a:cubicBezTo>
                  <a:pt x="19225" y="13285"/>
                  <a:pt x="19258" y="13295"/>
                  <a:pt x="19281" y="13295"/>
                </a:cubicBezTo>
                <a:cubicBezTo>
                  <a:pt x="19379" y="13295"/>
                  <a:pt x="19303" y="13118"/>
                  <a:pt x="19483" y="13099"/>
                </a:cubicBezTo>
                <a:lnTo>
                  <a:pt x="19412" y="12874"/>
                </a:lnTo>
                <a:lnTo>
                  <a:pt x="19308" y="12964"/>
                </a:lnTo>
                <a:cubicBezTo>
                  <a:pt x="19311" y="12766"/>
                  <a:pt x="19143" y="12601"/>
                  <a:pt x="19210" y="12429"/>
                </a:cubicBezTo>
                <a:lnTo>
                  <a:pt x="19210" y="12429"/>
                </a:lnTo>
                <a:lnTo>
                  <a:pt x="19304" y="12571"/>
                </a:lnTo>
                <a:lnTo>
                  <a:pt x="19247" y="12207"/>
                </a:lnTo>
                <a:lnTo>
                  <a:pt x="19173" y="12416"/>
                </a:lnTo>
                <a:cubicBezTo>
                  <a:pt x="19120" y="12334"/>
                  <a:pt x="19062" y="12328"/>
                  <a:pt x="19016" y="12328"/>
                </a:cubicBezTo>
                <a:cubicBezTo>
                  <a:pt x="19008" y="12328"/>
                  <a:pt x="19000" y="12328"/>
                  <a:pt x="18993" y="12328"/>
                </a:cubicBezTo>
                <a:cubicBezTo>
                  <a:pt x="18944" y="12328"/>
                  <a:pt x="18917" y="12320"/>
                  <a:pt x="18941" y="12190"/>
                </a:cubicBezTo>
                <a:lnTo>
                  <a:pt x="18941" y="12190"/>
                </a:lnTo>
                <a:cubicBezTo>
                  <a:pt x="18943" y="12195"/>
                  <a:pt x="18945" y="12198"/>
                  <a:pt x="18947" y="12198"/>
                </a:cubicBezTo>
                <a:cubicBezTo>
                  <a:pt x="18963" y="12198"/>
                  <a:pt x="18946" y="11982"/>
                  <a:pt x="19059" y="11921"/>
                </a:cubicBezTo>
                <a:cubicBezTo>
                  <a:pt x="18981" y="11844"/>
                  <a:pt x="18880" y="11729"/>
                  <a:pt x="19008" y="11645"/>
                </a:cubicBezTo>
                <a:cubicBezTo>
                  <a:pt x="19089" y="11645"/>
                  <a:pt x="19234" y="11743"/>
                  <a:pt x="19284" y="11743"/>
                </a:cubicBezTo>
                <a:cubicBezTo>
                  <a:pt x="19111" y="11697"/>
                  <a:pt x="19411" y="11369"/>
                  <a:pt x="19305" y="11193"/>
                </a:cubicBezTo>
                <a:lnTo>
                  <a:pt x="19305" y="11193"/>
                </a:lnTo>
                <a:cubicBezTo>
                  <a:pt x="19339" y="11238"/>
                  <a:pt x="19391" y="11270"/>
                  <a:pt x="19449" y="11282"/>
                </a:cubicBezTo>
                <a:lnTo>
                  <a:pt x="19348" y="11144"/>
                </a:lnTo>
                <a:cubicBezTo>
                  <a:pt x="19393" y="11111"/>
                  <a:pt x="19423" y="11095"/>
                  <a:pt x="19453" y="11095"/>
                </a:cubicBezTo>
                <a:cubicBezTo>
                  <a:pt x="19478" y="11095"/>
                  <a:pt x="19504" y="11107"/>
                  <a:pt x="19540" y="11130"/>
                </a:cubicBezTo>
                <a:cubicBezTo>
                  <a:pt x="19681" y="10885"/>
                  <a:pt x="19261" y="11107"/>
                  <a:pt x="19483" y="10844"/>
                </a:cubicBezTo>
                <a:lnTo>
                  <a:pt x="19483" y="10844"/>
                </a:lnTo>
                <a:cubicBezTo>
                  <a:pt x="19486" y="10871"/>
                  <a:pt x="19510" y="10868"/>
                  <a:pt x="19516" y="10928"/>
                </a:cubicBezTo>
                <a:cubicBezTo>
                  <a:pt x="19675" y="10626"/>
                  <a:pt x="19641" y="10292"/>
                  <a:pt x="19776" y="10013"/>
                </a:cubicBezTo>
                <a:cubicBezTo>
                  <a:pt x="19789" y="10011"/>
                  <a:pt x="19801" y="10010"/>
                  <a:pt x="19812" y="10010"/>
                </a:cubicBezTo>
                <a:cubicBezTo>
                  <a:pt x="19976" y="10010"/>
                  <a:pt x="19817" y="10242"/>
                  <a:pt x="19932" y="10242"/>
                </a:cubicBezTo>
                <a:cubicBezTo>
                  <a:pt x="19944" y="10242"/>
                  <a:pt x="19957" y="10240"/>
                  <a:pt x="19974" y="10235"/>
                </a:cubicBezTo>
                <a:cubicBezTo>
                  <a:pt x="20021" y="9764"/>
                  <a:pt x="19903" y="9266"/>
                  <a:pt x="19934" y="8845"/>
                </a:cubicBezTo>
                <a:lnTo>
                  <a:pt x="19934" y="8845"/>
                </a:lnTo>
                <a:lnTo>
                  <a:pt x="19907" y="8926"/>
                </a:lnTo>
                <a:cubicBezTo>
                  <a:pt x="19596" y="8866"/>
                  <a:pt x="20062" y="8610"/>
                  <a:pt x="19917" y="8392"/>
                </a:cubicBezTo>
                <a:lnTo>
                  <a:pt x="19917" y="8392"/>
                </a:lnTo>
                <a:cubicBezTo>
                  <a:pt x="19943" y="8426"/>
                  <a:pt x="20024" y="8440"/>
                  <a:pt x="20053" y="8440"/>
                </a:cubicBezTo>
                <a:cubicBezTo>
                  <a:pt x="20063" y="8440"/>
                  <a:pt x="20067" y="8438"/>
                  <a:pt x="20058" y="8435"/>
                </a:cubicBezTo>
                <a:cubicBezTo>
                  <a:pt x="20065" y="8132"/>
                  <a:pt x="19917" y="7822"/>
                  <a:pt x="19712" y="7425"/>
                </a:cubicBezTo>
                <a:lnTo>
                  <a:pt x="19712" y="7425"/>
                </a:lnTo>
                <a:lnTo>
                  <a:pt x="19806" y="7459"/>
                </a:lnTo>
                <a:cubicBezTo>
                  <a:pt x="19826" y="7274"/>
                  <a:pt x="19715" y="7008"/>
                  <a:pt x="19695" y="6813"/>
                </a:cubicBezTo>
                <a:cubicBezTo>
                  <a:pt x="19635" y="6794"/>
                  <a:pt x="19601" y="6742"/>
                  <a:pt x="19558" y="6742"/>
                </a:cubicBezTo>
                <a:cubicBezTo>
                  <a:pt x="19538" y="6742"/>
                  <a:pt x="19516" y="6753"/>
                  <a:pt x="19489" y="6786"/>
                </a:cubicBezTo>
                <a:cubicBezTo>
                  <a:pt x="19587" y="6442"/>
                  <a:pt x="19412" y="6203"/>
                  <a:pt x="19237" y="5998"/>
                </a:cubicBezTo>
                <a:cubicBezTo>
                  <a:pt x="19035" y="5803"/>
                  <a:pt x="18840" y="5635"/>
                  <a:pt x="18867" y="5312"/>
                </a:cubicBezTo>
                <a:lnTo>
                  <a:pt x="18867" y="5312"/>
                </a:lnTo>
                <a:cubicBezTo>
                  <a:pt x="18890" y="5346"/>
                  <a:pt x="18945" y="5373"/>
                  <a:pt x="18970" y="5373"/>
                </a:cubicBezTo>
                <a:cubicBezTo>
                  <a:pt x="18981" y="5373"/>
                  <a:pt x="18985" y="5368"/>
                  <a:pt x="18978" y="5355"/>
                </a:cubicBezTo>
                <a:cubicBezTo>
                  <a:pt x="18880" y="5241"/>
                  <a:pt x="18776" y="5137"/>
                  <a:pt x="18665" y="5042"/>
                </a:cubicBezTo>
                <a:cubicBezTo>
                  <a:pt x="18574" y="5150"/>
                  <a:pt x="18631" y="5137"/>
                  <a:pt x="18601" y="5268"/>
                </a:cubicBezTo>
                <a:cubicBezTo>
                  <a:pt x="18598" y="5268"/>
                  <a:pt x="18594" y="5268"/>
                  <a:pt x="18591" y="5268"/>
                </a:cubicBezTo>
                <a:cubicBezTo>
                  <a:pt x="18483" y="5268"/>
                  <a:pt x="18383" y="5218"/>
                  <a:pt x="18315" y="5137"/>
                </a:cubicBezTo>
                <a:lnTo>
                  <a:pt x="18315" y="5137"/>
                </a:lnTo>
                <a:cubicBezTo>
                  <a:pt x="18346" y="5152"/>
                  <a:pt x="18372" y="5159"/>
                  <a:pt x="18393" y="5159"/>
                </a:cubicBezTo>
                <a:cubicBezTo>
                  <a:pt x="18500" y="5159"/>
                  <a:pt x="18492" y="4986"/>
                  <a:pt x="18500" y="4891"/>
                </a:cubicBezTo>
                <a:lnTo>
                  <a:pt x="18500" y="4891"/>
                </a:lnTo>
                <a:cubicBezTo>
                  <a:pt x="18473" y="4928"/>
                  <a:pt x="18419" y="4931"/>
                  <a:pt x="18392" y="4965"/>
                </a:cubicBezTo>
                <a:cubicBezTo>
                  <a:pt x="18408" y="4870"/>
                  <a:pt x="18395" y="4841"/>
                  <a:pt x="18366" y="4841"/>
                </a:cubicBezTo>
                <a:cubicBezTo>
                  <a:pt x="18326" y="4841"/>
                  <a:pt x="18255" y="4899"/>
                  <a:pt x="18195" y="4899"/>
                </a:cubicBezTo>
                <a:cubicBezTo>
                  <a:pt x="18152" y="4899"/>
                  <a:pt x="18115" y="4870"/>
                  <a:pt x="18100" y="4770"/>
                </a:cubicBezTo>
                <a:lnTo>
                  <a:pt x="18164" y="4736"/>
                </a:lnTo>
                <a:cubicBezTo>
                  <a:pt x="18063" y="4672"/>
                  <a:pt x="17918" y="4665"/>
                  <a:pt x="17851" y="4568"/>
                </a:cubicBezTo>
                <a:cubicBezTo>
                  <a:pt x="17877" y="4523"/>
                  <a:pt x="17900" y="4509"/>
                  <a:pt x="17923" y="4509"/>
                </a:cubicBezTo>
                <a:cubicBezTo>
                  <a:pt x="17958" y="4509"/>
                  <a:pt x="17992" y="4543"/>
                  <a:pt x="18034" y="4543"/>
                </a:cubicBezTo>
                <a:cubicBezTo>
                  <a:pt x="18051" y="4543"/>
                  <a:pt x="18069" y="4537"/>
                  <a:pt x="18089" y="4521"/>
                </a:cubicBezTo>
                <a:cubicBezTo>
                  <a:pt x="17965" y="4400"/>
                  <a:pt x="17642" y="4487"/>
                  <a:pt x="17649" y="4265"/>
                </a:cubicBezTo>
                <a:lnTo>
                  <a:pt x="17649" y="4265"/>
                </a:lnTo>
                <a:cubicBezTo>
                  <a:pt x="17729" y="4285"/>
                  <a:pt x="17800" y="4359"/>
                  <a:pt x="17884" y="4383"/>
                </a:cubicBezTo>
                <a:cubicBezTo>
                  <a:pt x="17901" y="4130"/>
                  <a:pt x="17851" y="4147"/>
                  <a:pt x="17787" y="4036"/>
                </a:cubicBezTo>
                <a:lnTo>
                  <a:pt x="17787" y="4036"/>
                </a:lnTo>
                <a:lnTo>
                  <a:pt x="17790" y="4046"/>
                </a:lnTo>
                <a:cubicBezTo>
                  <a:pt x="17746" y="3955"/>
                  <a:pt x="17692" y="3868"/>
                  <a:pt x="17635" y="3784"/>
                </a:cubicBezTo>
                <a:lnTo>
                  <a:pt x="17635" y="3784"/>
                </a:lnTo>
                <a:lnTo>
                  <a:pt x="17659" y="3868"/>
                </a:lnTo>
                <a:cubicBezTo>
                  <a:pt x="17582" y="3896"/>
                  <a:pt x="17520" y="3908"/>
                  <a:pt x="17469" y="3908"/>
                </a:cubicBezTo>
                <a:cubicBezTo>
                  <a:pt x="17228" y="3908"/>
                  <a:pt x="17206" y="3655"/>
                  <a:pt x="16913" y="3655"/>
                </a:cubicBezTo>
                <a:cubicBezTo>
                  <a:pt x="16906" y="3655"/>
                  <a:pt x="16898" y="3655"/>
                  <a:pt x="16891" y="3655"/>
                </a:cubicBezTo>
                <a:lnTo>
                  <a:pt x="16891" y="3655"/>
                </a:lnTo>
                <a:cubicBezTo>
                  <a:pt x="17252" y="3638"/>
                  <a:pt x="17013" y="3571"/>
                  <a:pt x="17140" y="3447"/>
                </a:cubicBezTo>
                <a:cubicBezTo>
                  <a:pt x="17117" y="3360"/>
                  <a:pt x="17063" y="3238"/>
                  <a:pt x="17120" y="3222"/>
                </a:cubicBezTo>
                <a:lnTo>
                  <a:pt x="17120" y="3222"/>
                </a:lnTo>
                <a:cubicBezTo>
                  <a:pt x="17108" y="3224"/>
                  <a:pt x="17097" y="3225"/>
                  <a:pt x="17086" y="3225"/>
                </a:cubicBezTo>
                <a:cubicBezTo>
                  <a:pt x="16943" y="3225"/>
                  <a:pt x="16970" y="3042"/>
                  <a:pt x="16784" y="3042"/>
                </a:cubicBezTo>
                <a:cubicBezTo>
                  <a:pt x="16763" y="3042"/>
                  <a:pt x="16738" y="3044"/>
                  <a:pt x="16710" y="3050"/>
                </a:cubicBezTo>
                <a:cubicBezTo>
                  <a:pt x="16737" y="2996"/>
                  <a:pt x="16592" y="2956"/>
                  <a:pt x="16703" y="2858"/>
                </a:cubicBezTo>
                <a:cubicBezTo>
                  <a:pt x="16675" y="2847"/>
                  <a:pt x="16655" y="2842"/>
                  <a:pt x="16641" y="2842"/>
                </a:cubicBezTo>
                <a:cubicBezTo>
                  <a:pt x="16572" y="2842"/>
                  <a:pt x="16671" y="2973"/>
                  <a:pt x="16626" y="3013"/>
                </a:cubicBezTo>
                <a:cubicBezTo>
                  <a:pt x="16309" y="3010"/>
                  <a:pt x="16217" y="2476"/>
                  <a:pt x="15765" y="2476"/>
                </a:cubicBezTo>
                <a:cubicBezTo>
                  <a:pt x="15751" y="2476"/>
                  <a:pt x="15738" y="2477"/>
                  <a:pt x="15724" y="2478"/>
                </a:cubicBezTo>
                <a:cubicBezTo>
                  <a:pt x="15646" y="2460"/>
                  <a:pt x="15578" y="2453"/>
                  <a:pt x="15515" y="2453"/>
                </a:cubicBezTo>
                <a:cubicBezTo>
                  <a:pt x="15335" y="2453"/>
                  <a:pt x="15200" y="2509"/>
                  <a:pt x="15020" y="2509"/>
                </a:cubicBezTo>
                <a:cubicBezTo>
                  <a:pt x="15009" y="2509"/>
                  <a:pt x="14998" y="2509"/>
                  <a:pt x="14987" y="2508"/>
                </a:cubicBezTo>
                <a:cubicBezTo>
                  <a:pt x="14963" y="2495"/>
                  <a:pt x="14936" y="2481"/>
                  <a:pt x="14909" y="2468"/>
                </a:cubicBezTo>
                <a:cubicBezTo>
                  <a:pt x="14913" y="2377"/>
                  <a:pt x="15077" y="2353"/>
                  <a:pt x="15077" y="2353"/>
                </a:cubicBezTo>
                <a:cubicBezTo>
                  <a:pt x="14960" y="2202"/>
                  <a:pt x="14835" y="2158"/>
                  <a:pt x="14664" y="2151"/>
                </a:cubicBezTo>
                <a:cubicBezTo>
                  <a:pt x="14714" y="2118"/>
                  <a:pt x="14701" y="2067"/>
                  <a:pt x="14684" y="1983"/>
                </a:cubicBezTo>
                <a:cubicBezTo>
                  <a:pt x="14672" y="1980"/>
                  <a:pt x="14662" y="1978"/>
                  <a:pt x="14652" y="1978"/>
                </a:cubicBezTo>
                <a:cubicBezTo>
                  <a:pt x="14579" y="1978"/>
                  <a:pt x="14537" y="2055"/>
                  <a:pt x="14479" y="2055"/>
                </a:cubicBezTo>
                <a:cubicBezTo>
                  <a:pt x="14455" y="2055"/>
                  <a:pt x="14428" y="2041"/>
                  <a:pt x="14394" y="2003"/>
                </a:cubicBezTo>
                <a:cubicBezTo>
                  <a:pt x="14445" y="1953"/>
                  <a:pt x="14519" y="1872"/>
                  <a:pt x="14603" y="1835"/>
                </a:cubicBezTo>
                <a:cubicBezTo>
                  <a:pt x="14592" y="1835"/>
                  <a:pt x="14581" y="1834"/>
                  <a:pt x="14570" y="1834"/>
                </a:cubicBezTo>
                <a:cubicBezTo>
                  <a:pt x="14425" y="1834"/>
                  <a:pt x="14269" y="1869"/>
                  <a:pt x="14125" y="1869"/>
                </a:cubicBezTo>
                <a:cubicBezTo>
                  <a:pt x="14114" y="1869"/>
                  <a:pt x="14102" y="1869"/>
                  <a:pt x="14091" y="1869"/>
                </a:cubicBezTo>
                <a:cubicBezTo>
                  <a:pt x="14088" y="1758"/>
                  <a:pt x="14233" y="1758"/>
                  <a:pt x="14310" y="1717"/>
                </a:cubicBezTo>
                <a:cubicBezTo>
                  <a:pt x="14215" y="1707"/>
                  <a:pt x="14093" y="1685"/>
                  <a:pt x="13984" y="1685"/>
                </a:cubicBezTo>
                <a:cubicBezTo>
                  <a:pt x="13882" y="1685"/>
                  <a:pt x="13790" y="1704"/>
                  <a:pt x="13741" y="1771"/>
                </a:cubicBezTo>
                <a:cubicBezTo>
                  <a:pt x="13764" y="1791"/>
                  <a:pt x="13785" y="1815"/>
                  <a:pt x="13807" y="1839"/>
                </a:cubicBezTo>
                <a:lnTo>
                  <a:pt x="13807" y="1839"/>
                </a:lnTo>
                <a:cubicBezTo>
                  <a:pt x="13800" y="1798"/>
                  <a:pt x="13854" y="1718"/>
                  <a:pt x="13896" y="1711"/>
                </a:cubicBezTo>
                <a:cubicBezTo>
                  <a:pt x="13922" y="1702"/>
                  <a:pt x="13944" y="1698"/>
                  <a:pt x="13963" y="1698"/>
                </a:cubicBezTo>
                <a:cubicBezTo>
                  <a:pt x="14082" y="1698"/>
                  <a:pt x="14083" y="1850"/>
                  <a:pt x="14071" y="1899"/>
                </a:cubicBezTo>
                <a:lnTo>
                  <a:pt x="13953" y="1896"/>
                </a:lnTo>
                <a:lnTo>
                  <a:pt x="13953" y="1896"/>
                </a:lnTo>
                <a:cubicBezTo>
                  <a:pt x="13949" y="2062"/>
                  <a:pt x="14042" y="2096"/>
                  <a:pt x="14165" y="2096"/>
                </a:cubicBezTo>
                <a:cubicBezTo>
                  <a:pt x="14254" y="2096"/>
                  <a:pt x="14358" y="2078"/>
                  <a:pt x="14450" y="2078"/>
                </a:cubicBezTo>
                <a:cubicBezTo>
                  <a:pt x="14505" y="2078"/>
                  <a:pt x="14555" y="2084"/>
                  <a:pt x="14596" y="2104"/>
                </a:cubicBezTo>
                <a:lnTo>
                  <a:pt x="14448" y="2262"/>
                </a:lnTo>
                <a:cubicBezTo>
                  <a:pt x="13930" y="2040"/>
                  <a:pt x="13395" y="1865"/>
                  <a:pt x="12846" y="1731"/>
                </a:cubicBezTo>
                <a:lnTo>
                  <a:pt x="12826" y="1721"/>
                </a:lnTo>
                <a:cubicBezTo>
                  <a:pt x="12903" y="1620"/>
                  <a:pt x="12988" y="1525"/>
                  <a:pt x="13035" y="1418"/>
                </a:cubicBezTo>
                <a:lnTo>
                  <a:pt x="13085" y="1334"/>
                </a:lnTo>
                <a:lnTo>
                  <a:pt x="13058" y="1337"/>
                </a:lnTo>
                <a:cubicBezTo>
                  <a:pt x="13078" y="1239"/>
                  <a:pt x="13058" y="1132"/>
                  <a:pt x="12971" y="997"/>
                </a:cubicBezTo>
                <a:lnTo>
                  <a:pt x="12658" y="1024"/>
                </a:lnTo>
                <a:lnTo>
                  <a:pt x="12641" y="866"/>
                </a:lnTo>
                <a:lnTo>
                  <a:pt x="12843" y="960"/>
                </a:lnTo>
                <a:cubicBezTo>
                  <a:pt x="12815" y="872"/>
                  <a:pt x="12768" y="847"/>
                  <a:pt x="12714" y="847"/>
                </a:cubicBezTo>
                <a:cubicBezTo>
                  <a:pt x="12663" y="847"/>
                  <a:pt x="12606" y="868"/>
                  <a:pt x="12550" y="883"/>
                </a:cubicBezTo>
                <a:cubicBezTo>
                  <a:pt x="12564" y="822"/>
                  <a:pt x="12550" y="755"/>
                  <a:pt x="12513" y="701"/>
                </a:cubicBezTo>
                <a:cubicBezTo>
                  <a:pt x="12395" y="745"/>
                  <a:pt x="12277" y="792"/>
                  <a:pt x="12166" y="839"/>
                </a:cubicBezTo>
                <a:cubicBezTo>
                  <a:pt x="12176" y="725"/>
                  <a:pt x="12358" y="687"/>
                  <a:pt x="12217" y="563"/>
                </a:cubicBezTo>
                <a:lnTo>
                  <a:pt x="12217" y="563"/>
                </a:lnTo>
                <a:cubicBezTo>
                  <a:pt x="12059" y="627"/>
                  <a:pt x="12234" y="829"/>
                  <a:pt x="12015" y="829"/>
                </a:cubicBezTo>
                <a:cubicBezTo>
                  <a:pt x="11957" y="697"/>
                  <a:pt x="11993" y="617"/>
                  <a:pt x="11913" y="617"/>
                </a:cubicBezTo>
                <a:cubicBezTo>
                  <a:pt x="11894" y="617"/>
                  <a:pt x="11870" y="621"/>
                  <a:pt x="11837" y="630"/>
                </a:cubicBezTo>
                <a:cubicBezTo>
                  <a:pt x="11840" y="563"/>
                  <a:pt x="11876" y="532"/>
                  <a:pt x="11936" y="519"/>
                </a:cubicBezTo>
                <a:lnTo>
                  <a:pt x="11936" y="519"/>
                </a:lnTo>
                <a:cubicBezTo>
                  <a:pt x="11920" y="521"/>
                  <a:pt x="11905" y="522"/>
                  <a:pt x="11889" y="522"/>
                </a:cubicBezTo>
                <a:cubicBezTo>
                  <a:pt x="11805" y="522"/>
                  <a:pt x="11716" y="498"/>
                  <a:pt x="11638" y="498"/>
                </a:cubicBezTo>
                <a:cubicBezTo>
                  <a:pt x="11581" y="498"/>
                  <a:pt x="11529" y="511"/>
                  <a:pt x="11490" y="556"/>
                </a:cubicBezTo>
                <a:cubicBezTo>
                  <a:pt x="11402" y="364"/>
                  <a:pt x="11036" y="482"/>
                  <a:pt x="11103" y="233"/>
                </a:cubicBezTo>
                <a:lnTo>
                  <a:pt x="11103" y="233"/>
                </a:lnTo>
                <a:cubicBezTo>
                  <a:pt x="11047" y="279"/>
                  <a:pt x="10833" y="385"/>
                  <a:pt x="10707" y="385"/>
                </a:cubicBezTo>
                <a:cubicBezTo>
                  <a:pt x="10703" y="385"/>
                  <a:pt x="10699" y="385"/>
                  <a:pt x="10696" y="385"/>
                </a:cubicBezTo>
                <a:cubicBezTo>
                  <a:pt x="10968" y="95"/>
                  <a:pt x="10214" y="317"/>
                  <a:pt x="1028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5" name="Google Shape;445;p20"/>
          <p:cNvGrpSpPr/>
          <p:nvPr/>
        </p:nvGrpSpPr>
        <p:grpSpPr>
          <a:xfrm rot="-2082259">
            <a:off x="7452236" y="4041671"/>
            <a:ext cx="3651205" cy="1427845"/>
            <a:chOff x="3468250" y="1882875"/>
            <a:chExt cx="992875" cy="388275"/>
          </a:xfrm>
        </p:grpSpPr>
        <p:sp>
          <p:nvSpPr>
            <p:cNvPr id="446" name="Google Shape;446;p20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0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0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0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0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0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0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0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0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0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0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0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0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0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0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0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0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3" name="Google Shape;463;p20"/>
          <p:cNvGrpSpPr/>
          <p:nvPr/>
        </p:nvGrpSpPr>
        <p:grpSpPr>
          <a:xfrm>
            <a:off x="269351" y="-524165"/>
            <a:ext cx="1637153" cy="1290448"/>
            <a:chOff x="1025550" y="238100"/>
            <a:chExt cx="1159375" cy="913850"/>
          </a:xfrm>
        </p:grpSpPr>
        <p:sp>
          <p:nvSpPr>
            <p:cNvPr id="464" name="Google Shape;464;p20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0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0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0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0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9" name="Google Shape;469;p20"/>
          <p:cNvSpPr/>
          <p:nvPr/>
        </p:nvSpPr>
        <p:spPr>
          <a:xfrm rot="8100000">
            <a:off x="187035" y="4310064"/>
            <a:ext cx="844524" cy="1133918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0"/>
          <p:cNvSpPr/>
          <p:nvPr/>
        </p:nvSpPr>
        <p:spPr>
          <a:xfrm>
            <a:off x="422027" y="4816129"/>
            <a:ext cx="1606" cy="1310"/>
          </a:xfrm>
          <a:custGeom>
            <a:rect b="b" l="l" r="r" t="t"/>
            <a:pathLst>
              <a:path extrusionOk="0" h="31" w="38">
                <a:moveTo>
                  <a:pt x="34" y="0"/>
                </a:moveTo>
                <a:lnTo>
                  <a:pt x="1" y="31"/>
                </a:lnTo>
                <a:cubicBezTo>
                  <a:pt x="21" y="17"/>
                  <a:pt x="38" y="4"/>
                  <a:pt x="34" y="0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0"/>
          <p:cNvSpPr/>
          <p:nvPr/>
        </p:nvSpPr>
        <p:spPr>
          <a:xfrm>
            <a:off x="451355" y="4831004"/>
            <a:ext cx="3169" cy="3085"/>
          </a:xfrm>
          <a:custGeom>
            <a:rect b="b" l="l" r="r" t="t"/>
            <a:pathLst>
              <a:path extrusionOk="0" h="73" w="75">
                <a:moveTo>
                  <a:pt x="63" y="1"/>
                </a:moveTo>
                <a:cubicBezTo>
                  <a:pt x="44" y="1"/>
                  <a:pt x="26" y="41"/>
                  <a:pt x="0" y="72"/>
                </a:cubicBezTo>
                <a:lnTo>
                  <a:pt x="74" y="5"/>
                </a:lnTo>
                <a:cubicBezTo>
                  <a:pt x="70" y="2"/>
                  <a:pt x="67" y="1"/>
                  <a:pt x="63" y="1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20"/>
          <p:cNvSpPr/>
          <p:nvPr/>
        </p:nvSpPr>
        <p:spPr>
          <a:xfrm>
            <a:off x="401405" y="4773617"/>
            <a:ext cx="42" cy="718"/>
          </a:xfrm>
          <a:custGeom>
            <a:rect b="b" l="l" r="r" t="t"/>
            <a:pathLst>
              <a:path extrusionOk="0" h="17" w="1">
                <a:moveTo>
                  <a:pt x="1" y="0"/>
                </a:moveTo>
                <a:lnTo>
                  <a:pt x="1" y="0"/>
                </a:lnTo>
                <a:cubicBezTo>
                  <a:pt x="1" y="17"/>
                  <a:pt x="1" y="14"/>
                  <a:pt x="1" y="0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20"/>
          <p:cNvSpPr/>
          <p:nvPr/>
        </p:nvSpPr>
        <p:spPr>
          <a:xfrm>
            <a:off x="450636" y="4834046"/>
            <a:ext cx="761" cy="592"/>
          </a:xfrm>
          <a:custGeom>
            <a:rect b="b" l="l" r="r" t="t"/>
            <a:pathLst>
              <a:path extrusionOk="0" h="14" w="18">
                <a:moveTo>
                  <a:pt x="17" y="0"/>
                </a:moveTo>
                <a:lnTo>
                  <a:pt x="0" y="11"/>
                </a:lnTo>
                <a:lnTo>
                  <a:pt x="4" y="14"/>
                </a:lnTo>
                <a:lnTo>
                  <a:pt x="17" y="0"/>
                </a:ln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20"/>
          <p:cNvSpPr/>
          <p:nvPr/>
        </p:nvSpPr>
        <p:spPr>
          <a:xfrm>
            <a:off x="417337" y="4783548"/>
            <a:ext cx="2028" cy="5578"/>
          </a:xfrm>
          <a:custGeom>
            <a:rect b="b" l="l" r="r" t="t"/>
            <a:pathLst>
              <a:path extrusionOk="0" h="132" w="48">
                <a:moveTo>
                  <a:pt x="48" y="1"/>
                </a:moveTo>
                <a:lnTo>
                  <a:pt x="1" y="132"/>
                </a:lnTo>
                <a:lnTo>
                  <a:pt x="1" y="132"/>
                </a:lnTo>
                <a:lnTo>
                  <a:pt x="38" y="88"/>
                </a:lnTo>
                <a:cubicBezTo>
                  <a:pt x="38" y="58"/>
                  <a:pt x="41" y="31"/>
                  <a:pt x="48" y="1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20"/>
          <p:cNvSpPr/>
          <p:nvPr/>
        </p:nvSpPr>
        <p:spPr>
          <a:xfrm>
            <a:off x="409688" y="4786844"/>
            <a:ext cx="4986" cy="4014"/>
          </a:xfrm>
          <a:custGeom>
            <a:rect b="b" l="l" r="r" t="t"/>
            <a:pathLst>
              <a:path extrusionOk="0" h="95" w="118">
                <a:moveTo>
                  <a:pt x="94" y="0"/>
                </a:moveTo>
                <a:lnTo>
                  <a:pt x="94" y="0"/>
                </a:lnTo>
                <a:cubicBezTo>
                  <a:pt x="74" y="37"/>
                  <a:pt x="0" y="88"/>
                  <a:pt x="50" y="94"/>
                </a:cubicBezTo>
                <a:cubicBezTo>
                  <a:pt x="67" y="61"/>
                  <a:pt x="118" y="44"/>
                  <a:pt x="94" y="0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20"/>
          <p:cNvSpPr/>
          <p:nvPr/>
        </p:nvSpPr>
        <p:spPr>
          <a:xfrm>
            <a:off x="420464" y="4800916"/>
            <a:ext cx="2197" cy="3169"/>
          </a:xfrm>
          <a:custGeom>
            <a:rect b="b" l="l" r="r" t="t"/>
            <a:pathLst>
              <a:path extrusionOk="0" h="75" w="52">
                <a:moveTo>
                  <a:pt x="51" y="0"/>
                </a:moveTo>
                <a:lnTo>
                  <a:pt x="24" y="24"/>
                </a:lnTo>
                <a:cubicBezTo>
                  <a:pt x="1" y="54"/>
                  <a:pt x="4" y="61"/>
                  <a:pt x="11" y="74"/>
                </a:cubicBezTo>
                <a:lnTo>
                  <a:pt x="51" y="0"/>
                </a:ln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20"/>
          <p:cNvSpPr/>
          <p:nvPr/>
        </p:nvSpPr>
        <p:spPr>
          <a:xfrm>
            <a:off x="429000" y="4816002"/>
            <a:ext cx="3465" cy="4564"/>
          </a:xfrm>
          <a:custGeom>
            <a:rect b="b" l="l" r="r" t="t"/>
            <a:pathLst>
              <a:path extrusionOk="0" h="108" w="82">
                <a:moveTo>
                  <a:pt x="78" y="0"/>
                </a:moveTo>
                <a:lnTo>
                  <a:pt x="1" y="108"/>
                </a:lnTo>
                <a:lnTo>
                  <a:pt x="81" y="7"/>
                </a:lnTo>
                <a:lnTo>
                  <a:pt x="78" y="0"/>
                </a:ln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20"/>
          <p:cNvSpPr/>
          <p:nvPr/>
        </p:nvSpPr>
        <p:spPr>
          <a:xfrm>
            <a:off x="445945" y="4819805"/>
            <a:ext cx="2324" cy="3043"/>
          </a:xfrm>
          <a:custGeom>
            <a:rect b="b" l="l" r="r" t="t"/>
            <a:pathLst>
              <a:path extrusionOk="0" h="72" w="55">
                <a:moveTo>
                  <a:pt x="10" y="1"/>
                </a:moveTo>
                <a:lnTo>
                  <a:pt x="10" y="1"/>
                </a:lnTo>
                <a:cubicBezTo>
                  <a:pt x="12" y="5"/>
                  <a:pt x="15" y="7"/>
                  <a:pt x="19" y="9"/>
                </a:cubicBezTo>
                <a:lnTo>
                  <a:pt x="19" y="9"/>
                </a:lnTo>
                <a:cubicBezTo>
                  <a:pt x="18" y="4"/>
                  <a:pt x="15" y="1"/>
                  <a:pt x="10" y="1"/>
                </a:cubicBezTo>
                <a:close/>
                <a:moveTo>
                  <a:pt x="19" y="9"/>
                </a:moveTo>
                <a:lnTo>
                  <a:pt x="19" y="9"/>
                </a:lnTo>
                <a:cubicBezTo>
                  <a:pt x="23" y="27"/>
                  <a:pt x="0" y="71"/>
                  <a:pt x="7" y="71"/>
                </a:cubicBezTo>
                <a:cubicBezTo>
                  <a:pt x="10" y="71"/>
                  <a:pt x="23" y="57"/>
                  <a:pt x="54" y="18"/>
                </a:cubicBezTo>
                <a:cubicBezTo>
                  <a:pt x="49" y="8"/>
                  <a:pt x="31" y="13"/>
                  <a:pt x="19" y="9"/>
                </a:cubicBezTo>
                <a:close/>
              </a:path>
            </a:pathLst>
          </a:custGeom>
          <a:solidFill>
            <a:srgbClr val="FFC9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20"/>
          <p:cNvSpPr txBox="1"/>
          <p:nvPr>
            <p:ph type="ctrTitle"/>
          </p:nvPr>
        </p:nvSpPr>
        <p:spPr>
          <a:xfrm>
            <a:off x="1098019" y="1798625"/>
            <a:ext cx="19065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80" name="Google Shape;480;p20"/>
          <p:cNvSpPr txBox="1"/>
          <p:nvPr>
            <p:ph idx="1" type="subTitle"/>
          </p:nvPr>
        </p:nvSpPr>
        <p:spPr>
          <a:xfrm>
            <a:off x="1098019" y="2069460"/>
            <a:ext cx="1906500" cy="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81" name="Google Shape;481;p20"/>
          <p:cNvSpPr txBox="1"/>
          <p:nvPr>
            <p:ph idx="2" type="ctrTitle"/>
          </p:nvPr>
        </p:nvSpPr>
        <p:spPr>
          <a:xfrm>
            <a:off x="3969847" y="1798625"/>
            <a:ext cx="11793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82" name="Google Shape;482;p20"/>
          <p:cNvSpPr txBox="1"/>
          <p:nvPr>
            <p:ph idx="3" type="subTitle"/>
          </p:nvPr>
        </p:nvSpPr>
        <p:spPr>
          <a:xfrm>
            <a:off x="3606247" y="2069460"/>
            <a:ext cx="1906500" cy="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83" name="Google Shape;483;p20"/>
          <p:cNvSpPr txBox="1"/>
          <p:nvPr>
            <p:ph idx="4" type="ctrTitle"/>
          </p:nvPr>
        </p:nvSpPr>
        <p:spPr>
          <a:xfrm>
            <a:off x="6344232" y="1798625"/>
            <a:ext cx="14970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84" name="Google Shape;484;p20"/>
          <p:cNvSpPr txBox="1"/>
          <p:nvPr>
            <p:ph idx="5" type="subTitle"/>
          </p:nvPr>
        </p:nvSpPr>
        <p:spPr>
          <a:xfrm>
            <a:off x="6139482" y="2069460"/>
            <a:ext cx="1906500" cy="8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85" name="Google Shape;485;p20"/>
          <p:cNvSpPr txBox="1"/>
          <p:nvPr>
            <p:ph idx="6" type="ctrTitle"/>
          </p:nvPr>
        </p:nvSpPr>
        <p:spPr>
          <a:xfrm>
            <a:off x="1098019" y="3499762"/>
            <a:ext cx="19065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86" name="Google Shape;486;p20"/>
          <p:cNvSpPr txBox="1"/>
          <p:nvPr>
            <p:ph idx="7" type="subTitle"/>
          </p:nvPr>
        </p:nvSpPr>
        <p:spPr>
          <a:xfrm>
            <a:off x="1098019" y="3765275"/>
            <a:ext cx="1906500" cy="84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87" name="Google Shape;487;p20"/>
          <p:cNvSpPr txBox="1"/>
          <p:nvPr>
            <p:ph idx="8" type="ctrTitle"/>
          </p:nvPr>
        </p:nvSpPr>
        <p:spPr>
          <a:xfrm>
            <a:off x="3606247" y="3499762"/>
            <a:ext cx="19065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88" name="Google Shape;488;p20"/>
          <p:cNvSpPr txBox="1"/>
          <p:nvPr>
            <p:ph idx="9" type="subTitle"/>
          </p:nvPr>
        </p:nvSpPr>
        <p:spPr>
          <a:xfrm>
            <a:off x="3606247" y="3765275"/>
            <a:ext cx="1906500" cy="84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89" name="Google Shape;489;p20"/>
          <p:cNvSpPr txBox="1"/>
          <p:nvPr>
            <p:ph idx="13" type="ctrTitle"/>
          </p:nvPr>
        </p:nvSpPr>
        <p:spPr>
          <a:xfrm>
            <a:off x="6139482" y="3499762"/>
            <a:ext cx="1906500" cy="44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hivo"/>
              <a:buNone/>
              <a:defRPr sz="1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/>
        </p:txBody>
      </p:sp>
      <p:sp>
        <p:nvSpPr>
          <p:cNvPr id="490" name="Google Shape;490;p20"/>
          <p:cNvSpPr txBox="1"/>
          <p:nvPr>
            <p:ph idx="14" type="subTitle"/>
          </p:nvPr>
        </p:nvSpPr>
        <p:spPr>
          <a:xfrm>
            <a:off x="6139482" y="3765275"/>
            <a:ext cx="1906500" cy="84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Chivo Light"/>
              <a:buNone/>
              <a:defRPr>
                <a:solidFill>
                  <a:srgbClr val="434343"/>
                </a:solidFill>
                <a:latin typeface="Chivo Light"/>
                <a:ea typeface="Chivo Light"/>
                <a:cs typeface="Chivo Light"/>
                <a:sym typeface="Chivo Light"/>
              </a:defRPr>
            </a:lvl9pPr>
          </a:lstStyle>
          <a:p/>
        </p:txBody>
      </p:sp>
      <p:sp>
        <p:nvSpPr>
          <p:cNvPr id="491" name="Google Shape;491;p20"/>
          <p:cNvSpPr txBox="1"/>
          <p:nvPr>
            <p:ph idx="15"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"/>
          <p:cNvSpPr txBox="1"/>
          <p:nvPr>
            <p:ph type="ctrTitle"/>
          </p:nvPr>
        </p:nvSpPr>
        <p:spPr>
          <a:xfrm>
            <a:off x="628650" y="1947370"/>
            <a:ext cx="3464400" cy="88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" name="Google Shape;68;p3"/>
          <p:cNvSpPr txBox="1"/>
          <p:nvPr>
            <p:ph idx="1" type="subTitle"/>
          </p:nvPr>
        </p:nvSpPr>
        <p:spPr>
          <a:xfrm>
            <a:off x="1057275" y="2683213"/>
            <a:ext cx="30360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3"/>
          <p:cNvSpPr txBox="1"/>
          <p:nvPr>
            <p:ph hasCustomPrompt="1" idx="2" type="title"/>
          </p:nvPr>
        </p:nvSpPr>
        <p:spPr>
          <a:xfrm>
            <a:off x="4367550" y="2106519"/>
            <a:ext cx="1753800" cy="888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b="1" sz="7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00"/>
              <a:buNone/>
              <a:defRPr sz="55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0" name="Google Shape;70;p3"/>
          <p:cNvSpPr/>
          <p:nvPr/>
        </p:nvSpPr>
        <p:spPr>
          <a:xfrm rot="3418500">
            <a:off x="-1187370" y="3320037"/>
            <a:ext cx="3155980" cy="2795521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" name="Google Shape;71;p3"/>
          <p:cNvGrpSpPr/>
          <p:nvPr/>
        </p:nvGrpSpPr>
        <p:grpSpPr>
          <a:xfrm>
            <a:off x="2741233" y="4459768"/>
            <a:ext cx="1959692" cy="1544681"/>
            <a:chOff x="1025550" y="238100"/>
            <a:chExt cx="1159375" cy="913850"/>
          </a:xfrm>
        </p:grpSpPr>
        <p:sp>
          <p:nvSpPr>
            <p:cNvPr id="72" name="Google Shape;72;p3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3"/>
          <p:cNvSpPr/>
          <p:nvPr/>
        </p:nvSpPr>
        <p:spPr>
          <a:xfrm>
            <a:off x="7632769" y="3611120"/>
            <a:ext cx="2006544" cy="1875775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3"/>
          <p:cNvGrpSpPr/>
          <p:nvPr/>
        </p:nvGrpSpPr>
        <p:grpSpPr>
          <a:xfrm rot="1692395">
            <a:off x="7283383" y="-445630"/>
            <a:ext cx="2281250" cy="1851045"/>
            <a:chOff x="2282775" y="694625"/>
            <a:chExt cx="1044500" cy="847525"/>
          </a:xfrm>
        </p:grpSpPr>
        <p:sp>
          <p:nvSpPr>
            <p:cNvPr id="79" name="Google Shape;79;p3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2" name="Google Shape;102;p3"/>
          <p:cNvGrpSpPr/>
          <p:nvPr/>
        </p:nvGrpSpPr>
        <p:grpSpPr>
          <a:xfrm>
            <a:off x="6561686" y="4108297"/>
            <a:ext cx="1559812" cy="1084545"/>
            <a:chOff x="6072948" y="828043"/>
            <a:chExt cx="676796" cy="470580"/>
          </a:xfrm>
        </p:grpSpPr>
        <p:sp>
          <p:nvSpPr>
            <p:cNvPr id="103" name="Google Shape;103;p3"/>
            <p:cNvSpPr/>
            <p:nvPr/>
          </p:nvSpPr>
          <p:spPr>
            <a:xfrm>
              <a:off x="6637508" y="1233969"/>
              <a:ext cx="112236" cy="64654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6593307" y="1026822"/>
              <a:ext cx="112236" cy="61611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6337691" y="956126"/>
              <a:ext cx="103700" cy="80881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6476127" y="1135424"/>
              <a:ext cx="94276" cy="54935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6072948" y="938800"/>
              <a:ext cx="117603" cy="44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6199509" y="1063925"/>
              <a:ext cx="106278" cy="37356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6452801" y="900050"/>
              <a:ext cx="88487" cy="56667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6097669" y="828043"/>
              <a:ext cx="171312" cy="41539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ist">
  <p:cSld name="TITLE_AND_BODY_1"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3" name="Google Shape;493;p21"/>
          <p:cNvGrpSpPr/>
          <p:nvPr/>
        </p:nvGrpSpPr>
        <p:grpSpPr>
          <a:xfrm>
            <a:off x="5871408" y="4212154"/>
            <a:ext cx="1765518" cy="1432572"/>
            <a:chOff x="2282775" y="694625"/>
            <a:chExt cx="1044500" cy="847525"/>
          </a:xfrm>
        </p:grpSpPr>
        <p:sp>
          <p:nvSpPr>
            <p:cNvPr id="494" name="Google Shape;494;p21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1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1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1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1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1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1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1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1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1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1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1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1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1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1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1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1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1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1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1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1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1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1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7" name="Google Shape;517;p21"/>
          <p:cNvSpPr/>
          <p:nvPr/>
        </p:nvSpPr>
        <p:spPr>
          <a:xfrm>
            <a:off x="-846805" y="2995552"/>
            <a:ext cx="2694664" cy="2593642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21"/>
          <p:cNvSpPr/>
          <p:nvPr/>
        </p:nvSpPr>
        <p:spPr>
          <a:xfrm>
            <a:off x="7859045" y="119002"/>
            <a:ext cx="2694664" cy="2593642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21"/>
          <p:cNvSpPr/>
          <p:nvPr/>
        </p:nvSpPr>
        <p:spPr>
          <a:xfrm>
            <a:off x="-601725" y="1023625"/>
            <a:ext cx="10713533" cy="3916669"/>
          </a:xfrm>
          <a:custGeom>
            <a:rect b="b" l="l" r="r" t="t"/>
            <a:pathLst>
              <a:path extrusionOk="0" h="22076" w="60386">
                <a:moveTo>
                  <a:pt x="31120" y="653"/>
                </a:moveTo>
                <a:lnTo>
                  <a:pt x="31120" y="653"/>
                </a:lnTo>
                <a:cubicBezTo>
                  <a:pt x="31145" y="655"/>
                  <a:pt x="31167" y="658"/>
                  <a:pt x="31189" y="661"/>
                </a:cubicBezTo>
                <a:lnTo>
                  <a:pt x="31189" y="661"/>
                </a:lnTo>
                <a:cubicBezTo>
                  <a:pt x="31168" y="657"/>
                  <a:pt x="31145" y="655"/>
                  <a:pt x="31120" y="653"/>
                </a:cubicBezTo>
                <a:close/>
                <a:moveTo>
                  <a:pt x="19123" y="724"/>
                </a:moveTo>
                <a:lnTo>
                  <a:pt x="19123" y="724"/>
                </a:lnTo>
                <a:cubicBezTo>
                  <a:pt x="19335" y="740"/>
                  <a:pt x="19550" y="764"/>
                  <a:pt x="19762" y="788"/>
                </a:cubicBezTo>
                <a:lnTo>
                  <a:pt x="19298" y="788"/>
                </a:lnTo>
                <a:cubicBezTo>
                  <a:pt x="19291" y="784"/>
                  <a:pt x="19287" y="781"/>
                  <a:pt x="19281" y="781"/>
                </a:cubicBezTo>
                <a:cubicBezTo>
                  <a:pt x="19227" y="757"/>
                  <a:pt x="19176" y="737"/>
                  <a:pt x="19123" y="724"/>
                </a:cubicBezTo>
                <a:close/>
                <a:moveTo>
                  <a:pt x="48751" y="724"/>
                </a:moveTo>
                <a:cubicBezTo>
                  <a:pt x="48967" y="740"/>
                  <a:pt x="49179" y="764"/>
                  <a:pt x="49391" y="788"/>
                </a:cubicBezTo>
                <a:lnTo>
                  <a:pt x="48926" y="788"/>
                </a:lnTo>
                <a:cubicBezTo>
                  <a:pt x="48920" y="784"/>
                  <a:pt x="48916" y="781"/>
                  <a:pt x="48913" y="781"/>
                </a:cubicBezTo>
                <a:cubicBezTo>
                  <a:pt x="48859" y="757"/>
                  <a:pt x="48805" y="737"/>
                  <a:pt x="48751" y="724"/>
                </a:cubicBezTo>
                <a:close/>
                <a:moveTo>
                  <a:pt x="18273" y="1"/>
                </a:moveTo>
                <a:cubicBezTo>
                  <a:pt x="18202" y="1"/>
                  <a:pt x="18130" y="2"/>
                  <a:pt x="18059" y="3"/>
                </a:cubicBezTo>
                <a:cubicBezTo>
                  <a:pt x="17070" y="30"/>
                  <a:pt x="16349" y="340"/>
                  <a:pt x="15421" y="458"/>
                </a:cubicBezTo>
                <a:cubicBezTo>
                  <a:pt x="14760" y="537"/>
                  <a:pt x="14096" y="575"/>
                  <a:pt x="13432" y="575"/>
                </a:cubicBezTo>
                <a:cubicBezTo>
                  <a:pt x="13075" y="575"/>
                  <a:pt x="12718" y="564"/>
                  <a:pt x="12361" y="542"/>
                </a:cubicBezTo>
                <a:cubicBezTo>
                  <a:pt x="11395" y="476"/>
                  <a:pt x="10578" y="178"/>
                  <a:pt x="9585" y="178"/>
                </a:cubicBezTo>
                <a:cubicBezTo>
                  <a:pt x="9558" y="178"/>
                  <a:pt x="9531" y="178"/>
                  <a:pt x="9504" y="178"/>
                </a:cubicBezTo>
                <a:cubicBezTo>
                  <a:pt x="8454" y="199"/>
                  <a:pt x="7475" y="434"/>
                  <a:pt x="6425" y="458"/>
                </a:cubicBezTo>
                <a:cubicBezTo>
                  <a:pt x="6235" y="462"/>
                  <a:pt x="6046" y="463"/>
                  <a:pt x="5856" y="463"/>
                </a:cubicBezTo>
                <a:cubicBezTo>
                  <a:pt x="5535" y="463"/>
                  <a:pt x="5214" y="459"/>
                  <a:pt x="4893" y="459"/>
                </a:cubicBezTo>
                <a:cubicBezTo>
                  <a:pt x="4439" y="459"/>
                  <a:pt x="3985" y="467"/>
                  <a:pt x="3531" y="501"/>
                </a:cubicBezTo>
                <a:cubicBezTo>
                  <a:pt x="3198" y="525"/>
                  <a:pt x="2868" y="569"/>
                  <a:pt x="2545" y="633"/>
                </a:cubicBezTo>
                <a:lnTo>
                  <a:pt x="2265" y="646"/>
                </a:lnTo>
                <a:cubicBezTo>
                  <a:pt x="2235" y="643"/>
                  <a:pt x="2211" y="639"/>
                  <a:pt x="2188" y="639"/>
                </a:cubicBezTo>
                <a:cubicBezTo>
                  <a:pt x="2077" y="639"/>
                  <a:pt x="1969" y="650"/>
                  <a:pt x="1861" y="676"/>
                </a:cubicBezTo>
                <a:cubicBezTo>
                  <a:pt x="1838" y="680"/>
                  <a:pt x="1818" y="683"/>
                  <a:pt x="1794" y="687"/>
                </a:cubicBezTo>
                <a:cubicBezTo>
                  <a:pt x="1683" y="687"/>
                  <a:pt x="1606" y="660"/>
                  <a:pt x="1495" y="650"/>
                </a:cubicBezTo>
                <a:lnTo>
                  <a:pt x="1495" y="650"/>
                </a:lnTo>
                <a:cubicBezTo>
                  <a:pt x="1589" y="660"/>
                  <a:pt x="1653" y="676"/>
                  <a:pt x="1676" y="724"/>
                </a:cubicBezTo>
                <a:cubicBezTo>
                  <a:pt x="1761" y="899"/>
                  <a:pt x="260" y="1336"/>
                  <a:pt x="122" y="1558"/>
                </a:cubicBezTo>
                <a:cubicBezTo>
                  <a:pt x="0" y="1753"/>
                  <a:pt x="108" y="2097"/>
                  <a:pt x="105" y="2299"/>
                </a:cubicBezTo>
                <a:cubicBezTo>
                  <a:pt x="101" y="2797"/>
                  <a:pt x="226" y="3288"/>
                  <a:pt x="219" y="3783"/>
                </a:cubicBezTo>
                <a:cubicBezTo>
                  <a:pt x="202" y="4927"/>
                  <a:pt x="206" y="6075"/>
                  <a:pt x="219" y="7215"/>
                </a:cubicBezTo>
                <a:cubicBezTo>
                  <a:pt x="243" y="9467"/>
                  <a:pt x="300" y="11718"/>
                  <a:pt x="300" y="13970"/>
                </a:cubicBezTo>
                <a:lnTo>
                  <a:pt x="300" y="21057"/>
                </a:lnTo>
                <a:cubicBezTo>
                  <a:pt x="300" y="21377"/>
                  <a:pt x="488" y="21640"/>
                  <a:pt x="721" y="21640"/>
                </a:cubicBezTo>
                <a:lnTo>
                  <a:pt x="899" y="21640"/>
                </a:lnTo>
                <a:cubicBezTo>
                  <a:pt x="943" y="21640"/>
                  <a:pt x="986" y="21646"/>
                  <a:pt x="1027" y="21663"/>
                </a:cubicBezTo>
                <a:cubicBezTo>
                  <a:pt x="1075" y="21683"/>
                  <a:pt x="1126" y="21693"/>
                  <a:pt x="1177" y="21693"/>
                </a:cubicBezTo>
                <a:cubicBezTo>
                  <a:pt x="1231" y="21693"/>
                  <a:pt x="1285" y="21682"/>
                  <a:pt x="1336" y="21660"/>
                </a:cubicBezTo>
                <a:lnTo>
                  <a:pt x="1380" y="21640"/>
                </a:lnTo>
                <a:lnTo>
                  <a:pt x="4537" y="21640"/>
                </a:lnTo>
                <a:cubicBezTo>
                  <a:pt x="4547" y="21640"/>
                  <a:pt x="4554" y="21643"/>
                  <a:pt x="4561" y="21643"/>
                </a:cubicBezTo>
                <a:cubicBezTo>
                  <a:pt x="4665" y="21663"/>
                  <a:pt x="4773" y="21683"/>
                  <a:pt x="4874" y="21700"/>
                </a:cubicBezTo>
                <a:cubicBezTo>
                  <a:pt x="4884" y="21700"/>
                  <a:pt x="4890" y="21700"/>
                  <a:pt x="4900" y="21703"/>
                </a:cubicBezTo>
                <a:cubicBezTo>
                  <a:pt x="5261" y="21801"/>
                  <a:pt x="5624" y="21872"/>
                  <a:pt x="5994" y="21919"/>
                </a:cubicBezTo>
                <a:cubicBezTo>
                  <a:pt x="6327" y="21956"/>
                  <a:pt x="6661" y="21972"/>
                  <a:pt x="6995" y="21972"/>
                </a:cubicBezTo>
                <a:cubicBezTo>
                  <a:pt x="7915" y="21972"/>
                  <a:pt x="8836" y="21851"/>
                  <a:pt x="9720" y="21730"/>
                </a:cubicBezTo>
                <a:cubicBezTo>
                  <a:pt x="9767" y="21724"/>
                  <a:pt x="9814" y="21714"/>
                  <a:pt x="9861" y="21700"/>
                </a:cubicBezTo>
                <a:cubicBezTo>
                  <a:pt x="9885" y="21690"/>
                  <a:pt x="9911" y="21683"/>
                  <a:pt x="9938" y="21683"/>
                </a:cubicBezTo>
                <a:cubicBezTo>
                  <a:pt x="10228" y="21663"/>
                  <a:pt x="10514" y="21650"/>
                  <a:pt x="10793" y="21640"/>
                </a:cubicBezTo>
                <a:lnTo>
                  <a:pt x="12274" y="21640"/>
                </a:lnTo>
                <a:cubicBezTo>
                  <a:pt x="12974" y="21670"/>
                  <a:pt x="13654" y="21737"/>
                  <a:pt x="14384" y="21825"/>
                </a:cubicBezTo>
                <a:cubicBezTo>
                  <a:pt x="14717" y="21863"/>
                  <a:pt x="15036" y="21880"/>
                  <a:pt x="15349" y="21880"/>
                </a:cubicBezTo>
                <a:cubicBezTo>
                  <a:pt x="15973" y="21880"/>
                  <a:pt x="16572" y="21810"/>
                  <a:pt x="17204" y="21693"/>
                </a:cubicBezTo>
                <a:lnTo>
                  <a:pt x="17470" y="21643"/>
                </a:lnTo>
                <a:cubicBezTo>
                  <a:pt x="17490" y="21640"/>
                  <a:pt x="17507" y="21640"/>
                  <a:pt x="17527" y="21640"/>
                </a:cubicBezTo>
                <a:lnTo>
                  <a:pt x="21569" y="21640"/>
                </a:lnTo>
                <a:cubicBezTo>
                  <a:pt x="21586" y="21640"/>
                  <a:pt x="21606" y="21640"/>
                  <a:pt x="21623" y="21643"/>
                </a:cubicBezTo>
                <a:cubicBezTo>
                  <a:pt x="22151" y="21730"/>
                  <a:pt x="22680" y="21828"/>
                  <a:pt x="23212" y="21909"/>
                </a:cubicBezTo>
                <a:cubicBezTo>
                  <a:pt x="23840" y="22003"/>
                  <a:pt x="24494" y="22075"/>
                  <a:pt x="25150" y="22075"/>
                </a:cubicBezTo>
                <a:cubicBezTo>
                  <a:pt x="25404" y="22075"/>
                  <a:pt x="25658" y="22064"/>
                  <a:pt x="25911" y="22040"/>
                </a:cubicBezTo>
                <a:cubicBezTo>
                  <a:pt x="26641" y="21966"/>
                  <a:pt x="27391" y="21710"/>
                  <a:pt x="28149" y="21640"/>
                </a:cubicBezTo>
                <a:lnTo>
                  <a:pt x="28886" y="21640"/>
                </a:lnTo>
                <a:cubicBezTo>
                  <a:pt x="28939" y="21646"/>
                  <a:pt x="28990" y="21653"/>
                  <a:pt x="29044" y="21660"/>
                </a:cubicBezTo>
                <a:cubicBezTo>
                  <a:pt x="29104" y="21671"/>
                  <a:pt x="29164" y="21677"/>
                  <a:pt x="29224" y="21677"/>
                </a:cubicBezTo>
                <a:cubicBezTo>
                  <a:pt x="29274" y="21677"/>
                  <a:pt x="29324" y="21672"/>
                  <a:pt x="29374" y="21663"/>
                </a:cubicBezTo>
                <a:cubicBezTo>
                  <a:pt x="29393" y="21660"/>
                  <a:pt x="29413" y="21659"/>
                  <a:pt x="29432" y="21659"/>
                </a:cubicBezTo>
                <a:cubicBezTo>
                  <a:pt x="29480" y="21659"/>
                  <a:pt x="29526" y="21668"/>
                  <a:pt x="29569" y="21687"/>
                </a:cubicBezTo>
                <a:cubicBezTo>
                  <a:pt x="29596" y="21697"/>
                  <a:pt x="29624" y="21702"/>
                  <a:pt x="29652" y="21702"/>
                </a:cubicBezTo>
                <a:cubicBezTo>
                  <a:pt x="29686" y="21702"/>
                  <a:pt x="29721" y="21695"/>
                  <a:pt x="29754" y="21680"/>
                </a:cubicBezTo>
                <a:lnTo>
                  <a:pt x="29915" y="21640"/>
                </a:lnTo>
                <a:lnTo>
                  <a:pt x="30524" y="21640"/>
                </a:lnTo>
                <a:cubicBezTo>
                  <a:pt x="30568" y="21640"/>
                  <a:pt x="30609" y="21646"/>
                  <a:pt x="30649" y="21663"/>
                </a:cubicBezTo>
                <a:cubicBezTo>
                  <a:pt x="30698" y="21683"/>
                  <a:pt x="30750" y="21693"/>
                  <a:pt x="30802" y="21693"/>
                </a:cubicBezTo>
                <a:cubicBezTo>
                  <a:pt x="30856" y="21693"/>
                  <a:pt x="30909" y="21682"/>
                  <a:pt x="30959" y="21660"/>
                </a:cubicBezTo>
                <a:cubicBezTo>
                  <a:pt x="30975" y="21653"/>
                  <a:pt x="30989" y="21646"/>
                  <a:pt x="31002" y="21640"/>
                </a:cubicBezTo>
                <a:lnTo>
                  <a:pt x="34166" y="21640"/>
                </a:lnTo>
                <a:cubicBezTo>
                  <a:pt x="34176" y="21640"/>
                  <a:pt x="34183" y="21643"/>
                  <a:pt x="34189" y="21643"/>
                </a:cubicBezTo>
                <a:cubicBezTo>
                  <a:pt x="34294" y="21663"/>
                  <a:pt x="34398" y="21683"/>
                  <a:pt x="34506" y="21700"/>
                </a:cubicBezTo>
                <a:cubicBezTo>
                  <a:pt x="34512" y="21700"/>
                  <a:pt x="34523" y="21700"/>
                  <a:pt x="34529" y="21703"/>
                </a:cubicBezTo>
                <a:cubicBezTo>
                  <a:pt x="34889" y="21801"/>
                  <a:pt x="35253" y="21872"/>
                  <a:pt x="35623" y="21919"/>
                </a:cubicBezTo>
                <a:cubicBezTo>
                  <a:pt x="35955" y="21956"/>
                  <a:pt x="36289" y="21972"/>
                  <a:pt x="36623" y="21972"/>
                </a:cubicBezTo>
                <a:cubicBezTo>
                  <a:pt x="37544" y="21972"/>
                  <a:pt x="38464" y="21851"/>
                  <a:pt x="39349" y="21730"/>
                </a:cubicBezTo>
                <a:cubicBezTo>
                  <a:pt x="39399" y="21724"/>
                  <a:pt x="39446" y="21714"/>
                  <a:pt x="39490" y="21700"/>
                </a:cubicBezTo>
                <a:cubicBezTo>
                  <a:pt x="39517" y="21690"/>
                  <a:pt x="39540" y="21683"/>
                  <a:pt x="39567" y="21683"/>
                </a:cubicBezTo>
                <a:cubicBezTo>
                  <a:pt x="39857" y="21663"/>
                  <a:pt x="40143" y="21650"/>
                  <a:pt x="40422" y="21640"/>
                </a:cubicBezTo>
                <a:lnTo>
                  <a:pt x="41903" y="21640"/>
                </a:lnTo>
                <a:cubicBezTo>
                  <a:pt x="42603" y="21670"/>
                  <a:pt x="43283" y="21737"/>
                  <a:pt x="44016" y="21825"/>
                </a:cubicBezTo>
                <a:cubicBezTo>
                  <a:pt x="44349" y="21863"/>
                  <a:pt x="44668" y="21880"/>
                  <a:pt x="44980" y="21880"/>
                </a:cubicBezTo>
                <a:cubicBezTo>
                  <a:pt x="45604" y="21880"/>
                  <a:pt x="46200" y="21810"/>
                  <a:pt x="46833" y="21693"/>
                </a:cubicBezTo>
                <a:lnTo>
                  <a:pt x="47099" y="21643"/>
                </a:lnTo>
                <a:cubicBezTo>
                  <a:pt x="47119" y="21640"/>
                  <a:pt x="47136" y="21640"/>
                  <a:pt x="47156" y="21640"/>
                </a:cubicBezTo>
                <a:lnTo>
                  <a:pt x="51198" y="21640"/>
                </a:lnTo>
                <a:cubicBezTo>
                  <a:pt x="51215" y="21640"/>
                  <a:pt x="51235" y="21640"/>
                  <a:pt x="51252" y="21643"/>
                </a:cubicBezTo>
                <a:cubicBezTo>
                  <a:pt x="51780" y="21730"/>
                  <a:pt x="52309" y="21828"/>
                  <a:pt x="52840" y="21909"/>
                </a:cubicBezTo>
                <a:cubicBezTo>
                  <a:pt x="53469" y="22003"/>
                  <a:pt x="54123" y="22075"/>
                  <a:pt x="54779" y="22075"/>
                </a:cubicBezTo>
                <a:cubicBezTo>
                  <a:pt x="55033" y="22075"/>
                  <a:pt x="55287" y="22064"/>
                  <a:pt x="55539" y="22040"/>
                </a:cubicBezTo>
                <a:cubicBezTo>
                  <a:pt x="56270" y="21966"/>
                  <a:pt x="57024" y="21710"/>
                  <a:pt x="57781" y="21640"/>
                </a:cubicBezTo>
                <a:lnTo>
                  <a:pt x="58514" y="21640"/>
                </a:lnTo>
                <a:cubicBezTo>
                  <a:pt x="58568" y="21646"/>
                  <a:pt x="58622" y="21653"/>
                  <a:pt x="58673" y="21660"/>
                </a:cubicBezTo>
                <a:cubicBezTo>
                  <a:pt x="58730" y="21672"/>
                  <a:pt x="58788" y="21678"/>
                  <a:pt x="58846" y="21678"/>
                </a:cubicBezTo>
                <a:cubicBezTo>
                  <a:pt x="58899" y="21678"/>
                  <a:pt x="58952" y="21673"/>
                  <a:pt x="59006" y="21663"/>
                </a:cubicBezTo>
                <a:cubicBezTo>
                  <a:pt x="59024" y="21660"/>
                  <a:pt x="59043" y="21659"/>
                  <a:pt x="59062" y="21659"/>
                </a:cubicBezTo>
                <a:cubicBezTo>
                  <a:pt x="59108" y="21659"/>
                  <a:pt x="59155" y="21668"/>
                  <a:pt x="59198" y="21687"/>
                </a:cubicBezTo>
                <a:cubicBezTo>
                  <a:pt x="59225" y="21697"/>
                  <a:pt x="59253" y="21702"/>
                  <a:pt x="59282" y="21702"/>
                </a:cubicBezTo>
                <a:cubicBezTo>
                  <a:pt x="59317" y="21702"/>
                  <a:pt x="59351" y="21695"/>
                  <a:pt x="59383" y="21680"/>
                </a:cubicBezTo>
                <a:lnTo>
                  <a:pt x="59548" y="21640"/>
                </a:lnTo>
                <a:lnTo>
                  <a:pt x="59958" y="21640"/>
                </a:lnTo>
                <a:cubicBezTo>
                  <a:pt x="60190" y="21640"/>
                  <a:pt x="60379" y="21377"/>
                  <a:pt x="60379" y="21057"/>
                </a:cubicBezTo>
                <a:lnTo>
                  <a:pt x="60386" y="1700"/>
                </a:lnTo>
                <a:cubicBezTo>
                  <a:pt x="60386" y="1380"/>
                  <a:pt x="60197" y="1121"/>
                  <a:pt x="59965" y="1121"/>
                </a:cubicBezTo>
                <a:lnTo>
                  <a:pt x="59652" y="1121"/>
                </a:lnTo>
                <a:cubicBezTo>
                  <a:pt x="59679" y="1074"/>
                  <a:pt x="59706" y="1030"/>
                  <a:pt x="59729" y="983"/>
                </a:cubicBezTo>
                <a:cubicBezTo>
                  <a:pt x="59760" y="922"/>
                  <a:pt x="59669" y="862"/>
                  <a:pt x="59544" y="858"/>
                </a:cubicBezTo>
                <a:lnTo>
                  <a:pt x="59167" y="801"/>
                </a:lnTo>
                <a:cubicBezTo>
                  <a:pt x="59161" y="799"/>
                  <a:pt x="59154" y="798"/>
                  <a:pt x="59148" y="798"/>
                </a:cubicBezTo>
                <a:cubicBezTo>
                  <a:pt x="59120" y="798"/>
                  <a:pt x="59094" y="814"/>
                  <a:pt x="59113" y="828"/>
                </a:cubicBezTo>
                <a:cubicBezTo>
                  <a:pt x="59113" y="841"/>
                  <a:pt x="59113" y="855"/>
                  <a:pt x="59117" y="868"/>
                </a:cubicBezTo>
                <a:cubicBezTo>
                  <a:pt x="59100" y="858"/>
                  <a:pt x="59083" y="848"/>
                  <a:pt x="59066" y="838"/>
                </a:cubicBezTo>
                <a:lnTo>
                  <a:pt x="59066" y="788"/>
                </a:lnTo>
                <a:lnTo>
                  <a:pt x="59016" y="788"/>
                </a:lnTo>
                <a:cubicBezTo>
                  <a:pt x="58975" y="788"/>
                  <a:pt x="58938" y="781"/>
                  <a:pt x="58901" y="767"/>
                </a:cubicBezTo>
                <a:cubicBezTo>
                  <a:pt x="58514" y="623"/>
                  <a:pt x="57962" y="555"/>
                  <a:pt x="57528" y="525"/>
                </a:cubicBezTo>
                <a:cubicBezTo>
                  <a:pt x="57279" y="506"/>
                  <a:pt x="57028" y="499"/>
                  <a:pt x="56776" y="499"/>
                </a:cubicBezTo>
                <a:cubicBezTo>
                  <a:pt x="56297" y="499"/>
                  <a:pt x="55816" y="527"/>
                  <a:pt x="55344" y="562"/>
                </a:cubicBezTo>
                <a:cubicBezTo>
                  <a:pt x="54967" y="592"/>
                  <a:pt x="54590" y="616"/>
                  <a:pt x="54213" y="639"/>
                </a:cubicBezTo>
                <a:cubicBezTo>
                  <a:pt x="54197" y="639"/>
                  <a:pt x="54183" y="636"/>
                  <a:pt x="54166" y="633"/>
                </a:cubicBezTo>
                <a:lnTo>
                  <a:pt x="50808" y="266"/>
                </a:lnTo>
                <a:cubicBezTo>
                  <a:pt x="49872" y="163"/>
                  <a:pt x="48875" y="4"/>
                  <a:pt x="47903" y="4"/>
                </a:cubicBezTo>
                <a:cubicBezTo>
                  <a:pt x="47830" y="4"/>
                  <a:pt x="47757" y="5"/>
                  <a:pt x="47685" y="7"/>
                </a:cubicBezTo>
                <a:cubicBezTo>
                  <a:pt x="46699" y="30"/>
                  <a:pt x="45975" y="343"/>
                  <a:pt x="45046" y="461"/>
                </a:cubicBezTo>
                <a:cubicBezTo>
                  <a:pt x="44381" y="538"/>
                  <a:pt x="43713" y="577"/>
                  <a:pt x="43043" y="577"/>
                </a:cubicBezTo>
                <a:cubicBezTo>
                  <a:pt x="42692" y="577"/>
                  <a:pt x="42341" y="566"/>
                  <a:pt x="41990" y="545"/>
                </a:cubicBezTo>
                <a:cubicBezTo>
                  <a:pt x="41028" y="480"/>
                  <a:pt x="40215" y="181"/>
                  <a:pt x="39228" y="181"/>
                </a:cubicBezTo>
                <a:cubicBezTo>
                  <a:pt x="39196" y="181"/>
                  <a:pt x="39165" y="181"/>
                  <a:pt x="39133" y="182"/>
                </a:cubicBezTo>
                <a:cubicBezTo>
                  <a:pt x="38083" y="202"/>
                  <a:pt x="37104" y="438"/>
                  <a:pt x="36050" y="458"/>
                </a:cubicBezTo>
                <a:cubicBezTo>
                  <a:pt x="35844" y="463"/>
                  <a:pt x="35638" y="464"/>
                  <a:pt x="35431" y="464"/>
                </a:cubicBezTo>
                <a:cubicBezTo>
                  <a:pt x="35128" y="464"/>
                  <a:pt x="34825" y="461"/>
                  <a:pt x="34522" y="461"/>
                </a:cubicBezTo>
                <a:cubicBezTo>
                  <a:pt x="34067" y="461"/>
                  <a:pt x="33612" y="468"/>
                  <a:pt x="33156" y="505"/>
                </a:cubicBezTo>
                <a:cubicBezTo>
                  <a:pt x="32826" y="528"/>
                  <a:pt x="32497" y="572"/>
                  <a:pt x="32170" y="633"/>
                </a:cubicBezTo>
                <a:lnTo>
                  <a:pt x="31891" y="646"/>
                </a:lnTo>
                <a:cubicBezTo>
                  <a:pt x="31864" y="643"/>
                  <a:pt x="31837" y="643"/>
                  <a:pt x="31813" y="643"/>
                </a:cubicBezTo>
                <a:cubicBezTo>
                  <a:pt x="31800" y="642"/>
                  <a:pt x="31787" y="642"/>
                  <a:pt x="31774" y="642"/>
                </a:cubicBezTo>
                <a:cubicBezTo>
                  <a:pt x="31678" y="642"/>
                  <a:pt x="31581" y="653"/>
                  <a:pt x="31487" y="676"/>
                </a:cubicBezTo>
                <a:cubicBezTo>
                  <a:pt x="31467" y="683"/>
                  <a:pt x="31447" y="687"/>
                  <a:pt x="31423" y="687"/>
                </a:cubicBezTo>
                <a:cubicBezTo>
                  <a:pt x="31416" y="687"/>
                  <a:pt x="31410" y="687"/>
                  <a:pt x="31403" y="687"/>
                </a:cubicBezTo>
                <a:cubicBezTo>
                  <a:pt x="31323" y="687"/>
                  <a:pt x="31262" y="672"/>
                  <a:pt x="31189" y="661"/>
                </a:cubicBezTo>
                <a:lnTo>
                  <a:pt x="31189" y="661"/>
                </a:lnTo>
                <a:cubicBezTo>
                  <a:pt x="31247" y="672"/>
                  <a:pt x="31288" y="691"/>
                  <a:pt x="31305" y="724"/>
                </a:cubicBezTo>
                <a:cubicBezTo>
                  <a:pt x="31346" y="808"/>
                  <a:pt x="31033" y="946"/>
                  <a:pt x="30676" y="1097"/>
                </a:cubicBezTo>
                <a:cubicBezTo>
                  <a:pt x="30639" y="1114"/>
                  <a:pt x="30595" y="1121"/>
                  <a:pt x="30555" y="1121"/>
                </a:cubicBezTo>
                <a:lnTo>
                  <a:pt x="30020" y="1121"/>
                </a:lnTo>
                <a:cubicBezTo>
                  <a:pt x="30047" y="1077"/>
                  <a:pt x="30074" y="1033"/>
                  <a:pt x="30094" y="986"/>
                </a:cubicBezTo>
                <a:cubicBezTo>
                  <a:pt x="30124" y="922"/>
                  <a:pt x="30037" y="865"/>
                  <a:pt x="29912" y="858"/>
                </a:cubicBezTo>
                <a:lnTo>
                  <a:pt x="29538" y="801"/>
                </a:lnTo>
                <a:cubicBezTo>
                  <a:pt x="29532" y="799"/>
                  <a:pt x="29526" y="798"/>
                  <a:pt x="29519" y="798"/>
                </a:cubicBezTo>
                <a:cubicBezTo>
                  <a:pt x="29492" y="798"/>
                  <a:pt x="29468" y="814"/>
                  <a:pt x="29485" y="828"/>
                </a:cubicBezTo>
                <a:lnTo>
                  <a:pt x="29488" y="865"/>
                </a:lnTo>
                <a:cubicBezTo>
                  <a:pt x="29471" y="855"/>
                  <a:pt x="29454" y="845"/>
                  <a:pt x="29437" y="838"/>
                </a:cubicBezTo>
                <a:lnTo>
                  <a:pt x="29437" y="788"/>
                </a:lnTo>
                <a:lnTo>
                  <a:pt x="29387" y="788"/>
                </a:lnTo>
                <a:cubicBezTo>
                  <a:pt x="29350" y="788"/>
                  <a:pt x="29310" y="781"/>
                  <a:pt x="29276" y="767"/>
                </a:cubicBezTo>
                <a:cubicBezTo>
                  <a:pt x="28886" y="619"/>
                  <a:pt x="28334" y="555"/>
                  <a:pt x="27899" y="522"/>
                </a:cubicBezTo>
                <a:cubicBezTo>
                  <a:pt x="27658" y="504"/>
                  <a:pt x="27415" y="496"/>
                  <a:pt x="27172" y="496"/>
                </a:cubicBezTo>
                <a:cubicBezTo>
                  <a:pt x="26685" y="496"/>
                  <a:pt x="26195" y="526"/>
                  <a:pt x="25715" y="562"/>
                </a:cubicBezTo>
                <a:cubicBezTo>
                  <a:pt x="25342" y="589"/>
                  <a:pt x="24962" y="616"/>
                  <a:pt x="24585" y="639"/>
                </a:cubicBezTo>
                <a:cubicBezTo>
                  <a:pt x="24571" y="636"/>
                  <a:pt x="24558" y="633"/>
                  <a:pt x="24537" y="633"/>
                </a:cubicBezTo>
                <a:lnTo>
                  <a:pt x="21179" y="263"/>
                </a:lnTo>
                <a:cubicBezTo>
                  <a:pt x="20242" y="162"/>
                  <a:pt x="19243" y="1"/>
                  <a:pt x="1827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21"/>
          <p:cNvSpPr/>
          <p:nvPr/>
        </p:nvSpPr>
        <p:spPr>
          <a:xfrm>
            <a:off x="8597323" y="-2"/>
            <a:ext cx="678237" cy="910605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21"/>
          <p:cNvSpPr txBox="1"/>
          <p:nvPr>
            <p:ph idx="1" type="body"/>
          </p:nvPr>
        </p:nvSpPr>
        <p:spPr>
          <a:xfrm>
            <a:off x="616500" y="1073100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300">
                <a:latin typeface="Chivo Light"/>
                <a:ea typeface="Chivo Light"/>
                <a:cs typeface="Chivo Light"/>
                <a:sym typeface="Chivo Light"/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romanLcPeriod"/>
              <a:defRPr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rabicPeriod"/>
              <a:defRPr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Font typeface="Roboto Condensed Light"/>
              <a:buAutoNum type="alphaLcPeriod"/>
              <a:defRPr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Font typeface="Roboto Condensed Light"/>
              <a:buAutoNum type="romanLcPeriod"/>
              <a:defRPr/>
            </a:lvl9pPr>
          </a:lstStyle>
          <a:p/>
        </p:txBody>
      </p:sp>
      <p:sp>
        <p:nvSpPr>
          <p:cNvPr id="522" name="Google Shape;522;p21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list 1">
  <p:cSld name="TITLE_AND_BODY_1_1"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" name="Google Shape;524;p22"/>
          <p:cNvGrpSpPr/>
          <p:nvPr/>
        </p:nvGrpSpPr>
        <p:grpSpPr>
          <a:xfrm>
            <a:off x="5871408" y="4212154"/>
            <a:ext cx="1765518" cy="1432572"/>
            <a:chOff x="2282775" y="694625"/>
            <a:chExt cx="1044500" cy="847525"/>
          </a:xfrm>
        </p:grpSpPr>
        <p:sp>
          <p:nvSpPr>
            <p:cNvPr id="525" name="Google Shape;525;p22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2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2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22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22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22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22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22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22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22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22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22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22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22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22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22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22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22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22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22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22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22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22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8" name="Google Shape;548;p22"/>
          <p:cNvSpPr/>
          <p:nvPr/>
        </p:nvSpPr>
        <p:spPr>
          <a:xfrm>
            <a:off x="7581195" y="3135152"/>
            <a:ext cx="2694664" cy="2593642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22"/>
          <p:cNvSpPr/>
          <p:nvPr/>
        </p:nvSpPr>
        <p:spPr>
          <a:xfrm>
            <a:off x="-1089280" y="261802"/>
            <a:ext cx="2694664" cy="2593642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22"/>
          <p:cNvSpPr/>
          <p:nvPr/>
        </p:nvSpPr>
        <p:spPr>
          <a:xfrm>
            <a:off x="161411" y="88148"/>
            <a:ext cx="678237" cy="910605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22"/>
          <p:cNvSpPr/>
          <p:nvPr/>
        </p:nvSpPr>
        <p:spPr>
          <a:xfrm>
            <a:off x="-601725" y="1023625"/>
            <a:ext cx="10713533" cy="3916669"/>
          </a:xfrm>
          <a:custGeom>
            <a:rect b="b" l="l" r="r" t="t"/>
            <a:pathLst>
              <a:path extrusionOk="0" h="22076" w="60386">
                <a:moveTo>
                  <a:pt x="31120" y="653"/>
                </a:moveTo>
                <a:lnTo>
                  <a:pt x="31120" y="653"/>
                </a:lnTo>
                <a:cubicBezTo>
                  <a:pt x="31145" y="655"/>
                  <a:pt x="31167" y="658"/>
                  <a:pt x="31189" y="661"/>
                </a:cubicBezTo>
                <a:lnTo>
                  <a:pt x="31189" y="661"/>
                </a:lnTo>
                <a:cubicBezTo>
                  <a:pt x="31168" y="657"/>
                  <a:pt x="31145" y="655"/>
                  <a:pt x="31120" y="653"/>
                </a:cubicBezTo>
                <a:close/>
                <a:moveTo>
                  <a:pt x="19123" y="724"/>
                </a:moveTo>
                <a:lnTo>
                  <a:pt x="19123" y="724"/>
                </a:lnTo>
                <a:cubicBezTo>
                  <a:pt x="19335" y="740"/>
                  <a:pt x="19550" y="764"/>
                  <a:pt x="19762" y="788"/>
                </a:cubicBezTo>
                <a:lnTo>
                  <a:pt x="19298" y="788"/>
                </a:lnTo>
                <a:cubicBezTo>
                  <a:pt x="19291" y="784"/>
                  <a:pt x="19287" y="781"/>
                  <a:pt x="19281" y="781"/>
                </a:cubicBezTo>
                <a:cubicBezTo>
                  <a:pt x="19227" y="757"/>
                  <a:pt x="19176" y="737"/>
                  <a:pt x="19123" y="724"/>
                </a:cubicBezTo>
                <a:close/>
                <a:moveTo>
                  <a:pt x="48751" y="724"/>
                </a:moveTo>
                <a:cubicBezTo>
                  <a:pt x="48967" y="740"/>
                  <a:pt x="49179" y="764"/>
                  <a:pt x="49391" y="788"/>
                </a:cubicBezTo>
                <a:lnTo>
                  <a:pt x="48926" y="788"/>
                </a:lnTo>
                <a:cubicBezTo>
                  <a:pt x="48920" y="784"/>
                  <a:pt x="48916" y="781"/>
                  <a:pt x="48913" y="781"/>
                </a:cubicBezTo>
                <a:cubicBezTo>
                  <a:pt x="48859" y="757"/>
                  <a:pt x="48805" y="737"/>
                  <a:pt x="48751" y="724"/>
                </a:cubicBezTo>
                <a:close/>
                <a:moveTo>
                  <a:pt x="18273" y="1"/>
                </a:moveTo>
                <a:cubicBezTo>
                  <a:pt x="18202" y="1"/>
                  <a:pt x="18130" y="2"/>
                  <a:pt x="18059" y="3"/>
                </a:cubicBezTo>
                <a:cubicBezTo>
                  <a:pt x="17070" y="30"/>
                  <a:pt x="16349" y="340"/>
                  <a:pt x="15421" y="458"/>
                </a:cubicBezTo>
                <a:cubicBezTo>
                  <a:pt x="14760" y="537"/>
                  <a:pt x="14096" y="575"/>
                  <a:pt x="13432" y="575"/>
                </a:cubicBezTo>
                <a:cubicBezTo>
                  <a:pt x="13075" y="575"/>
                  <a:pt x="12718" y="564"/>
                  <a:pt x="12361" y="542"/>
                </a:cubicBezTo>
                <a:cubicBezTo>
                  <a:pt x="11395" y="476"/>
                  <a:pt x="10578" y="178"/>
                  <a:pt x="9585" y="178"/>
                </a:cubicBezTo>
                <a:cubicBezTo>
                  <a:pt x="9558" y="178"/>
                  <a:pt x="9531" y="178"/>
                  <a:pt x="9504" y="178"/>
                </a:cubicBezTo>
                <a:cubicBezTo>
                  <a:pt x="8454" y="199"/>
                  <a:pt x="7475" y="434"/>
                  <a:pt x="6425" y="458"/>
                </a:cubicBezTo>
                <a:cubicBezTo>
                  <a:pt x="6235" y="462"/>
                  <a:pt x="6046" y="463"/>
                  <a:pt x="5856" y="463"/>
                </a:cubicBezTo>
                <a:cubicBezTo>
                  <a:pt x="5535" y="463"/>
                  <a:pt x="5214" y="459"/>
                  <a:pt x="4893" y="459"/>
                </a:cubicBezTo>
                <a:cubicBezTo>
                  <a:pt x="4439" y="459"/>
                  <a:pt x="3985" y="467"/>
                  <a:pt x="3531" y="501"/>
                </a:cubicBezTo>
                <a:cubicBezTo>
                  <a:pt x="3198" y="525"/>
                  <a:pt x="2868" y="569"/>
                  <a:pt x="2545" y="633"/>
                </a:cubicBezTo>
                <a:lnTo>
                  <a:pt x="2265" y="646"/>
                </a:lnTo>
                <a:cubicBezTo>
                  <a:pt x="2235" y="643"/>
                  <a:pt x="2211" y="639"/>
                  <a:pt x="2188" y="639"/>
                </a:cubicBezTo>
                <a:cubicBezTo>
                  <a:pt x="2077" y="639"/>
                  <a:pt x="1969" y="650"/>
                  <a:pt x="1861" y="676"/>
                </a:cubicBezTo>
                <a:cubicBezTo>
                  <a:pt x="1838" y="680"/>
                  <a:pt x="1818" y="683"/>
                  <a:pt x="1794" y="687"/>
                </a:cubicBezTo>
                <a:cubicBezTo>
                  <a:pt x="1683" y="687"/>
                  <a:pt x="1606" y="660"/>
                  <a:pt x="1495" y="650"/>
                </a:cubicBezTo>
                <a:lnTo>
                  <a:pt x="1495" y="650"/>
                </a:lnTo>
                <a:cubicBezTo>
                  <a:pt x="1589" y="660"/>
                  <a:pt x="1653" y="676"/>
                  <a:pt x="1676" y="724"/>
                </a:cubicBezTo>
                <a:cubicBezTo>
                  <a:pt x="1761" y="899"/>
                  <a:pt x="260" y="1336"/>
                  <a:pt x="122" y="1558"/>
                </a:cubicBezTo>
                <a:cubicBezTo>
                  <a:pt x="0" y="1753"/>
                  <a:pt x="108" y="2097"/>
                  <a:pt x="105" y="2299"/>
                </a:cubicBezTo>
                <a:cubicBezTo>
                  <a:pt x="101" y="2797"/>
                  <a:pt x="226" y="3288"/>
                  <a:pt x="219" y="3783"/>
                </a:cubicBezTo>
                <a:cubicBezTo>
                  <a:pt x="202" y="4927"/>
                  <a:pt x="206" y="6075"/>
                  <a:pt x="219" y="7215"/>
                </a:cubicBezTo>
                <a:cubicBezTo>
                  <a:pt x="243" y="9467"/>
                  <a:pt x="300" y="11718"/>
                  <a:pt x="300" y="13970"/>
                </a:cubicBezTo>
                <a:lnTo>
                  <a:pt x="300" y="21057"/>
                </a:lnTo>
                <a:cubicBezTo>
                  <a:pt x="300" y="21377"/>
                  <a:pt x="488" y="21640"/>
                  <a:pt x="721" y="21640"/>
                </a:cubicBezTo>
                <a:lnTo>
                  <a:pt x="899" y="21640"/>
                </a:lnTo>
                <a:cubicBezTo>
                  <a:pt x="943" y="21640"/>
                  <a:pt x="986" y="21646"/>
                  <a:pt x="1027" y="21663"/>
                </a:cubicBezTo>
                <a:cubicBezTo>
                  <a:pt x="1075" y="21683"/>
                  <a:pt x="1126" y="21693"/>
                  <a:pt x="1177" y="21693"/>
                </a:cubicBezTo>
                <a:cubicBezTo>
                  <a:pt x="1231" y="21693"/>
                  <a:pt x="1285" y="21682"/>
                  <a:pt x="1336" y="21660"/>
                </a:cubicBezTo>
                <a:lnTo>
                  <a:pt x="1380" y="21640"/>
                </a:lnTo>
                <a:lnTo>
                  <a:pt x="4537" y="21640"/>
                </a:lnTo>
                <a:cubicBezTo>
                  <a:pt x="4547" y="21640"/>
                  <a:pt x="4554" y="21643"/>
                  <a:pt x="4561" y="21643"/>
                </a:cubicBezTo>
                <a:cubicBezTo>
                  <a:pt x="4665" y="21663"/>
                  <a:pt x="4773" y="21683"/>
                  <a:pt x="4874" y="21700"/>
                </a:cubicBezTo>
                <a:cubicBezTo>
                  <a:pt x="4884" y="21700"/>
                  <a:pt x="4890" y="21700"/>
                  <a:pt x="4900" y="21703"/>
                </a:cubicBezTo>
                <a:cubicBezTo>
                  <a:pt x="5261" y="21801"/>
                  <a:pt x="5624" y="21872"/>
                  <a:pt x="5994" y="21919"/>
                </a:cubicBezTo>
                <a:cubicBezTo>
                  <a:pt x="6327" y="21956"/>
                  <a:pt x="6661" y="21972"/>
                  <a:pt x="6995" y="21972"/>
                </a:cubicBezTo>
                <a:cubicBezTo>
                  <a:pt x="7915" y="21972"/>
                  <a:pt x="8836" y="21851"/>
                  <a:pt x="9720" y="21730"/>
                </a:cubicBezTo>
                <a:cubicBezTo>
                  <a:pt x="9767" y="21724"/>
                  <a:pt x="9814" y="21714"/>
                  <a:pt x="9861" y="21700"/>
                </a:cubicBezTo>
                <a:cubicBezTo>
                  <a:pt x="9885" y="21690"/>
                  <a:pt x="9911" y="21683"/>
                  <a:pt x="9938" y="21683"/>
                </a:cubicBezTo>
                <a:cubicBezTo>
                  <a:pt x="10228" y="21663"/>
                  <a:pt x="10514" y="21650"/>
                  <a:pt x="10793" y="21640"/>
                </a:cubicBezTo>
                <a:lnTo>
                  <a:pt x="12274" y="21640"/>
                </a:lnTo>
                <a:cubicBezTo>
                  <a:pt x="12974" y="21670"/>
                  <a:pt x="13654" y="21737"/>
                  <a:pt x="14384" y="21825"/>
                </a:cubicBezTo>
                <a:cubicBezTo>
                  <a:pt x="14717" y="21863"/>
                  <a:pt x="15036" y="21880"/>
                  <a:pt x="15349" y="21880"/>
                </a:cubicBezTo>
                <a:cubicBezTo>
                  <a:pt x="15973" y="21880"/>
                  <a:pt x="16572" y="21810"/>
                  <a:pt x="17204" y="21693"/>
                </a:cubicBezTo>
                <a:lnTo>
                  <a:pt x="17470" y="21643"/>
                </a:lnTo>
                <a:cubicBezTo>
                  <a:pt x="17490" y="21640"/>
                  <a:pt x="17507" y="21640"/>
                  <a:pt x="17527" y="21640"/>
                </a:cubicBezTo>
                <a:lnTo>
                  <a:pt x="21569" y="21640"/>
                </a:lnTo>
                <a:cubicBezTo>
                  <a:pt x="21586" y="21640"/>
                  <a:pt x="21606" y="21640"/>
                  <a:pt x="21623" y="21643"/>
                </a:cubicBezTo>
                <a:cubicBezTo>
                  <a:pt x="22151" y="21730"/>
                  <a:pt x="22680" y="21828"/>
                  <a:pt x="23212" y="21909"/>
                </a:cubicBezTo>
                <a:cubicBezTo>
                  <a:pt x="23840" y="22003"/>
                  <a:pt x="24494" y="22075"/>
                  <a:pt x="25150" y="22075"/>
                </a:cubicBezTo>
                <a:cubicBezTo>
                  <a:pt x="25404" y="22075"/>
                  <a:pt x="25658" y="22064"/>
                  <a:pt x="25911" y="22040"/>
                </a:cubicBezTo>
                <a:cubicBezTo>
                  <a:pt x="26641" y="21966"/>
                  <a:pt x="27391" y="21710"/>
                  <a:pt x="28149" y="21640"/>
                </a:cubicBezTo>
                <a:lnTo>
                  <a:pt x="28886" y="21640"/>
                </a:lnTo>
                <a:cubicBezTo>
                  <a:pt x="28939" y="21646"/>
                  <a:pt x="28990" y="21653"/>
                  <a:pt x="29044" y="21660"/>
                </a:cubicBezTo>
                <a:cubicBezTo>
                  <a:pt x="29104" y="21671"/>
                  <a:pt x="29164" y="21677"/>
                  <a:pt x="29224" y="21677"/>
                </a:cubicBezTo>
                <a:cubicBezTo>
                  <a:pt x="29274" y="21677"/>
                  <a:pt x="29324" y="21672"/>
                  <a:pt x="29374" y="21663"/>
                </a:cubicBezTo>
                <a:cubicBezTo>
                  <a:pt x="29393" y="21660"/>
                  <a:pt x="29413" y="21659"/>
                  <a:pt x="29432" y="21659"/>
                </a:cubicBezTo>
                <a:cubicBezTo>
                  <a:pt x="29480" y="21659"/>
                  <a:pt x="29526" y="21668"/>
                  <a:pt x="29569" y="21687"/>
                </a:cubicBezTo>
                <a:cubicBezTo>
                  <a:pt x="29596" y="21697"/>
                  <a:pt x="29624" y="21702"/>
                  <a:pt x="29652" y="21702"/>
                </a:cubicBezTo>
                <a:cubicBezTo>
                  <a:pt x="29686" y="21702"/>
                  <a:pt x="29721" y="21695"/>
                  <a:pt x="29754" y="21680"/>
                </a:cubicBezTo>
                <a:lnTo>
                  <a:pt x="29915" y="21640"/>
                </a:lnTo>
                <a:lnTo>
                  <a:pt x="30524" y="21640"/>
                </a:lnTo>
                <a:cubicBezTo>
                  <a:pt x="30568" y="21640"/>
                  <a:pt x="30609" y="21646"/>
                  <a:pt x="30649" y="21663"/>
                </a:cubicBezTo>
                <a:cubicBezTo>
                  <a:pt x="30698" y="21683"/>
                  <a:pt x="30750" y="21693"/>
                  <a:pt x="30802" y="21693"/>
                </a:cubicBezTo>
                <a:cubicBezTo>
                  <a:pt x="30856" y="21693"/>
                  <a:pt x="30909" y="21682"/>
                  <a:pt x="30959" y="21660"/>
                </a:cubicBezTo>
                <a:cubicBezTo>
                  <a:pt x="30975" y="21653"/>
                  <a:pt x="30989" y="21646"/>
                  <a:pt x="31002" y="21640"/>
                </a:cubicBezTo>
                <a:lnTo>
                  <a:pt x="34166" y="21640"/>
                </a:lnTo>
                <a:cubicBezTo>
                  <a:pt x="34176" y="21640"/>
                  <a:pt x="34183" y="21643"/>
                  <a:pt x="34189" y="21643"/>
                </a:cubicBezTo>
                <a:cubicBezTo>
                  <a:pt x="34294" y="21663"/>
                  <a:pt x="34398" y="21683"/>
                  <a:pt x="34506" y="21700"/>
                </a:cubicBezTo>
                <a:cubicBezTo>
                  <a:pt x="34512" y="21700"/>
                  <a:pt x="34523" y="21700"/>
                  <a:pt x="34529" y="21703"/>
                </a:cubicBezTo>
                <a:cubicBezTo>
                  <a:pt x="34889" y="21801"/>
                  <a:pt x="35253" y="21872"/>
                  <a:pt x="35623" y="21919"/>
                </a:cubicBezTo>
                <a:cubicBezTo>
                  <a:pt x="35955" y="21956"/>
                  <a:pt x="36289" y="21972"/>
                  <a:pt x="36623" y="21972"/>
                </a:cubicBezTo>
                <a:cubicBezTo>
                  <a:pt x="37544" y="21972"/>
                  <a:pt x="38464" y="21851"/>
                  <a:pt x="39349" y="21730"/>
                </a:cubicBezTo>
                <a:cubicBezTo>
                  <a:pt x="39399" y="21724"/>
                  <a:pt x="39446" y="21714"/>
                  <a:pt x="39490" y="21700"/>
                </a:cubicBezTo>
                <a:cubicBezTo>
                  <a:pt x="39517" y="21690"/>
                  <a:pt x="39540" y="21683"/>
                  <a:pt x="39567" y="21683"/>
                </a:cubicBezTo>
                <a:cubicBezTo>
                  <a:pt x="39857" y="21663"/>
                  <a:pt x="40143" y="21650"/>
                  <a:pt x="40422" y="21640"/>
                </a:cubicBezTo>
                <a:lnTo>
                  <a:pt x="41903" y="21640"/>
                </a:lnTo>
                <a:cubicBezTo>
                  <a:pt x="42603" y="21670"/>
                  <a:pt x="43283" y="21737"/>
                  <a:pt x="44016" y="21825"/>
                </a:cubicBezTo>
                <a:cubicBezTo>
                  <a:pt x="44349" y="21863"/>
                  <a:pt x="44668" y="21880"/>
                  <a:pt x="44980" y="21880"/>
                </a:cubicBezTo>
                <a:cubicBezTo>
                  <a:pt x="45604" y="21880"/>
                  <a:pt x="46200" y="21810"/>
                  <a:pt x="46833" y="21693"/>
                </a:cubicBezTo>
                <a:lnTo>
                  <a:pt x="47099" y="21643"/>
                </a:lnTo>
                <a:cubicBezTo>
                  <a:pt x="47119" y="21640"/>
                  <a:pt x="47136" y="21640"/>
                  <a:pt x="47156" y="21640"/>
                </a:cubicBezTo>
                <a:lnTo>
                  <a:pt x="51198" y="21640"/>
                </a:lnTo>
                <a:cubicBezTo>
                  <a:pt x="51215" y="21640"/>
                  <a:pt x="51235" y="21640"/>
                  <a:pt x="51252" y="21643"/>
                </a:cubicBezTo>
                <a:cubicBezTo>
                  <a:pt x="51780" y="21730"/>
                  <a:pt x="52309" y="21828"/>
                  <a:pt x="52840" y="21909"/>
                </a:cubicBezTo>
                <a:cubicBezTo>
                  <a:pt x="53469" y="22003"/>
                  <a:pt x="54123" y="22075"/>
                  <a:pt x="54779" y="22075"/>
                </a:cubicBezTo>
                <a:cubicBezTo>
                  <a:pt x="55033" y="22075"/>
                  <a:pt x="55287" y="22064"/>
                  <a:pt x="55539" y="22040"/>
                </a:cubicBezTo>
                <a:cubicBezTo>
                  <a:pt x="56270" y="21966"/>
                  <a:pt x="57024" y="21710"/>
                  <a:pt x="57781" y="21640"/>
                </a:cubicBezTo>
                <a:lnTo>
                  <a:pt x="58514" y="21640"/>
                </a:lnTo>
                <a:cubicBezTo>
                  <a:pt x="58568" y="21646"/>
                  <a:pt x="58622" y="21653"/>
                  <a:pt x="58673" y="21660"/>
                </a:cubicBezTo>
                <a:cubicBezTo>
                  <a:pt x="58730" y="21672"/>
                  <a:pt x="58788" y="21678"/>
                  <a:pt x="58846" y="21678"/>
                </a:cubicBezTo>
                <a:cubicBezTo>
                  <a:pt x="58899" y="21678"/>
                  <a:pt x="58952" y="21673"/>
                  <a:pt x="59006" y="21663"/>
                </a:cubicBezTo>
                <a:cubicBezTo>
                  <a:pt x="59024" y="21660"/>
                  <a:pt x="59043" y="21659"/>
                  <a:pt x="59062" y="21659"/>
                </a:cubicBezTo>
                <a:cubicBezTo>
                  <a:pt x="59108" y="21659"/>
                  <a:pt x="59155" y="21668"/>
                  <a:pt x="59198" y="21687"/>
                </a:cubicBezTo>
                <a:cubicBezTo>
                  <a:pt x="59225" y="21697"/>
                  <a:pt x="59253" y="21702"/>
                  <a:pt x="59282" y="21702"/>
                </a:cubicBezTo>
                <a:cubicBezTo>
                  <a:pt x="59317" y="21702"/>
                  <a:pt x="59351" y="21695"/>
                  <a:pt x="59383" y="21680"/>
                </a:cubicBezTo>
                <a:lnTo>
                  <a:pt x="59548" y="21640"/>
                </a:lnTo>
                <a:lnTo>
                  <a:pt x="59958" y="21640"/>
                </a:lnTo>
                <a:cubicBezTo>
                  <a:pt x="60190" y="21640"/>
                  <a:pt x="60379" y="21377"/>
                  <a:pt x="60379" y="21057"/>
                </a:cubicBezTo>
                <a:lnTo>
                  <a:pt x="60386" y="1700"/>
                </a:lnTo>
                <a:cubicBezTo>
                  <a:pt x="60386" y="1380"/>
                  <a:pt x="60197" y="1121"/>
                  <a:pt x="59965" y="1121"/>
                </a:cubicBezTo>
                <a:lnTo>
                  <a:pt x="59652" y="1121"/>
                </a:lnTo>
                <a:cubicBezTo>
                  <a:pt x="59679" y="1074"/>
                  <a:pt x="59706" y="1030"/>
                  <a:pt x="59729" y="983"/>
                </a:cubicBezTo>
                <a:cubicBezTo>
                  <a:pt x="59760" y="922"/>
                  <a:pt x="59669" y="862"/>
                  <a:pt x="59544" y="858"/>
                </a:cubicBezTo>
                <a:lnTo>
                  <a:pt x="59167" y="801"/>
                </a:lnTo>
                <a:cubicBezTo>
                  <a:pt x="59161" y="799"/>
                  <a:pt x="59154" y="798"/>
                  <a:pt x="59148" y="798"/>
                </a:cubicBezTo>
                <a:cubicBezTo>
                  <a:pt x="59120" y="798"/>
                  <a:pt x="59094" y="814"/>
                  <a:pt x="59113" y="828"/>
                </a:cubicBezTo>
                <a:cubicBezTo>
                  <a:pt x="59113" y="841"/>
                  <a:pt x="59113" y="855"/>
                  <a:pt x="59117" y="868"/>
                </a:cubicBezTo>
                <a:cubicBezTo>
                  <a:pt x="59100" y="858"/>
                  <a:pt x="59083" y="848"/>
                  <a:pt x="59066" y="838"/>
                </a:cubicBezTo>
                <a:lnTo>
                  <a:pt x="59066" y="788"/>
                </a:lnTo>
                <a:lnTo>
                  <a:pt x="59016" y="788"/>
                </a:lnTo>
                <a:cubicBezTo>
                  <a:pt x="58975" y="788"/>
                  <a:pt x="58938" y="781"/>
                  <a:pt x="58901" y="767"/>
                </a:cubicBezTo>
                <a:cubicBezTo>
                  <a:pt x="58514" y="623"/>
                  <a:pt x="57962" y="555"/>
                  <a:pt x="57528" y="525"/>
                </a:cubicBezTo>
                <a:cubicBezTo>
                  <a:pt x="57279" y="506"/>
                  <a:pt x="57028" y="499"/>
                  <a:pt x="56776" y="499"/>
                </a:cubicBezTo>
                <a:cubicBezTo>
                  <a:pt x="56297" y="499"/>
                  <a:pt x="55816" y="527"/>
                  <a:pt x="55344" y="562"/>
                </a:cubicBezTo>
                <a:cubicBezTo>
                  <a:pt x="54967" y="592"/>
                  <a:pt x="54590" y="616"/>
                  <a:pt x="54213" y="639"/>
                </a:cubicBezTo>
                <a:cubicBezTo>
                  <a:pt x="54197" y="639"/>
                  <a:pt x="54183" y="636"/>
                  <a:pt x="54166" y="633"/>
                </a:cubicBezTo>
                <a:lnTo>
                  <a:pt x="50808" y="266"/>
                </a:lnTo>
                <a:cubicBezTo>
                  <a:pt x="49872" y="163"/>
                  <a:pt x="48875" y="4"/>
                  <a:pt x="47903" y="4"/>
                </a:cubicBezTo>
                <a:cubicBezTo>
                  <a:pt x="47830" y="4"/>
                  <a:pt x="47757" y="5"/>
                  <a:pt x="47685" y="7"/>
                </a:cubicBezTo>
                <a:cubicBezTo>
                  <a:pt x="46699" y="30"/>
                  <a:pt x="45975" y="343"/>
                  <a:pt x="45046" y="461"/>
                </a:cubicBezTo>
                <a:cubicBezTo>
                  <a:pt x="44381" y="538"/>
                  <a:pt x="43713" y="577"/>
                  <a:pt x="43043" y="577"/>
                </a:cubicBezTo>
                <a:cubicBezTo>
                  <a:pt x="42692" y="577"/>
                  <a:pt x="42341" y="566"/>
                  <a:pt x="41990" y="545"/>
                </a:cubicBezTo>
                <a:cubicBezTo>
                  <a:pt x="41028" y="480"/>
                  <a:pt x="40215" y="181"/>
                  <a:pt x="39228" y="181"/>
                </a:cubicBezTo>
                <a:cubicBezTo>
                  <a:pt x="39196" y="181"/>
                  <a:pt x="39165" y="181"/>
                  <a:pt x="39133" y="182"/>
                </a:cubicBezTo>
                <a:cubicBezTo>
                  <a:pt x="38083" y="202"/>
                  <a:pt x="37104" y="438"/>
                  <a:pt x="36050" y="458"/>
                </a:cubicBezTo>
                <a:cubicBezTo>
                  <a:pt x="35844" y="463"/>
                  <a:pt x="35638" y="464"/>
                  <a:pt x="35431" y="464"/>
                </a:cubicBezTo>
                <a:cubicBezTo>
                  <a:pt x="35128" y="464"/>
                  <a:pt x="34825" y="461"/>
                  <a:pt x="34522" y="461"/>
                </a:cubicBezTo>
                <a:cubicBezTo>
                  <a:pt x="34067" y="461"/>
                  <a:pt x="33612" y="468"/>
                  <a:pt x="33156" y="505"/>
                </a:cubicBezTo>
                <a:cubicBezTo>
                  <a:pt x="32826" y="528"/>
                  <a:pt x="32497" y="572"/>
                  <a:pt x="32170" y="633"/>
                </a:cubicBezTo>
                <a:lnTo>
                  <a:pt x="31891" y="646"/>
                </a:lnTo>
                <a:cubicBezTo>
                  <a:pt x="31864" y="643"/>
                  <a:pt x="31837" y="643"/>
                  <a:pt x="31813" y="643"/>
                </a:cubicBezTo>
                <a:cubicBezTo>
                  <a:pt x="31800" y="642"/>
                  <a:pt x="31787" y="642"/>
                  <a:pt x="31774" y="642"/>
                </a:cubicBezTo>
                <a:cubicBezTo>
                  <a:pt x="31678" y="642"/>
                  <a:pt x="31581" y="653"/>
                  <a:pt x="31487" y="676"/>
                </a:cubicBezTo>
                <a:cubicBezTo>
                  <a:pt x="31467" y="683"/>
                  <a:pt x="31447" y="687"/>
                  <a:pt x="31423" y="687"/>
                </a:cubicBezTo>
                <a:cubicBezTo>
                  <a:pt x="31416" y="687"/>
                  <a:pt x="31410" y="687"/>
                  <a:pt x="31403" y="687"/>
                </a:cubicBezTo>
                <a:cubicBezTo>
                  <a:pt x="31323" y="687"/>
                  <a:pt x="31262" y="672"/>
                  <a:pt x="31189" y="661"/>
                </a:cubicBezTo>
                <a:lnTo>
                  <a:pt x="31189" y="661"/>
                </a:lnTo>
                <a:cubicBezTo>
                  <a:pt x="31247" y="672"/>
                  <a:pt x="31288" y="691"/>
                  <a:pt x="31305" y="724"/>
                </a:cubicBezTo>
                <a:cubicBezTo>
                  <a:pt x="31346" y="808"/>
                  <a:pt x="31033" y="946"/>
                  <a:pt x="30676" y="1097"/>
                </a:cubicBezTo>
                <a:cubicBezTo>
                  <a:pt x="30639" y="1114"/>
                  <a:pt x="30595" y="1121"/>
                  <a:pt x="30555" y="1121"/>
                </a:cubicBezTo>
                <a:lnTo>
                  <a:pt x="30020" y="1121"/>
                </a:lnTo>
                <a:cubicBezTo>
                  <a:pt x="30047" y="1077"/>
                  <a:pt x="30074" y="1033"/>
                  <a:pt x="30094" y="986"/>
                </a:cubicBezTo>
                <a:cubicBezTo>
                  <a:pt x="30124" y="922"/>
                  <a:pt x="30037" y="865"/>
                  <a:pt x="29912" y="858"/>
                </a:cubicBezTo>
                <a:lnTo>
                  <a:pt x="29538" y="801"/>
                </a:lnTo>
                <a:cubicBezTo>
                  <a:pt x="29532" y="799"/>
                  <a:pt x="29526" y="798"/>
                  <a:pt x="29519" y="798"/>
                </a:cubicBezTo>
                <a:cubicBezTo>
                  <a:pt x="29492" y="798"/>
                  <a:pt x="29468" y="814"/>
                  <a:pt x="29485" y="828"/>
                </a:cubicBezTo>
                <a:lnTo>
                  <a:pt x="29488" y="865"/>
                </a:lnTo>
                <a:cubicBezTo>
                  <a:pt x="29471" y="855"/>
                  <a:pt x="29454" y="845"/>
                  <a:pt x="29437" y="838"/>
                </a:cubicBezTo>
                <a:lnTo>
                  <a:pt x="29437" y="788"/>
                </a:lnTo>
                <a:lnTo>
                  <a:pt x="29387" y="788"/>
                </a:lnTo>
                <a:cubicBezTo>
                  <a:pt x="29350" y="788"/>
                  <a:pt x="29310" y="781"/>
                  <a:pt x="29276" y="767"/>
                </a:cubicBezTo>
                <a:cubicBezTo>
                  <a:pt x="28886" y="619"/>
                  <a:pt x="28334" y="555"/>
                  <a:pt x="27899" y="522"/>
                </a:cubicBezTo>
                <a:cubicBezTo>
                  <a:pt x="27658" y="504"/>
                  <a:pt x="27415" y="496"/>
                  <a:pt x="27172" y="496"/>
                </a:cubicBezTo>
                <a:cubicBezTo>
                  <a:pt x="26685" y="496"/>
                  <a:pt x="26195" y="526"/>
                  <a:pt x="25715" y="562"/>
                </a:cubicBezTo>
                <a:cubicBezTo>
                  <a:pt x="25342" y="589"/>
                  <a:pt x="24962" y="616"/>
                  <a:pt x="24585" y="639"/>
                </a:cubicBezTo>
                <a:cubicBezTo>
                  <a:pt x="24571" y="636"/>
                  <a:pt x="24558" y="633"/>
                  <a:pt x="24537" y="633"/>
                </a:cubicBezTo>
                <a:lnTo>
                  <a:pt x="21179" y="263"/>
                </a:lnTo>
                <a:cubicBezTo>
                  <a:pt x="20242" y="162"/>
                  <a:pt x="19243" y="1"/>
                  <a:pt x="1827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22"/>
          <p:cNvSpPr txBox="1"/>
          <p:nvPr>
            <p:ph idx="1" type="body"/>
          </p:nvPr>
        </p:nvSpPr>
        <p:spPr>
          <a:xfrm>
            <a:off x="616500" y="1097550"/>
            <a:ext cx="3842400" cy="35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200"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3" name="Google Shape;553;p22"/>
          <p:cNvSpPr txBox="1"/>
          <p:nvPr>
            <p:ph idx="2" type="body"/>
          </p:nvPr>
        </p:nvSpPr>
        <p:spPr>
          <a:xfrm>
            <a:off x="4581600" y="1097550"/>
            <a:ext cx="3842400" cy="35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200"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4" name="Google Shape;554;p22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6" name="Google Shape;556;p23"/>
          <p:cNvGrpSpPr/>
          <p:nvPr/>
        </p:nvGrpSpPr>
        <p:grpSpPr>
          <a:xfrm>
            <a:off x="-745175" y="3800123"/>
            <a:ext cx="2598391" cy="2048121"/>
            <a:chOff x="1025550" y="238100"/>
            <a:chExt cx="1159375" cy="913850"/>
          </a:xfrm>
        </p:grpSpPr>
        <p:sp>
          <p:nvSpPr>
            <p:cNvPr id="557" name="Google Shape;557;p23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23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23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23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23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2" name="Google Shape;562;p23"/>
          <p:cNvGrpSpPr/>
          <p:nvPr/>
        </p:nvGrpSpPr>
        <p:grpSpPr>
          <a:xfrm>
            <a:off x="5614286" y="-323744"/>
            <a:ext cx="2624933" cy="2129830"/>
            <a:chOff x="2282775" y="694625"/>
            <a:chExt cx="1044500" cy="847525"/>
          </a:xfrm>
        </p:grpSpPr>
        <p:sp>
          <p:nvSpPr>
            <p:cNvPr id="563" name="Google Shape;563;p23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3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23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23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23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23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23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23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23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23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23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23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23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23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23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23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23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23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23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23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23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23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23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6" name="Google Shape;586;p23"/>
          <p:cNvSpPr/>
          <p:nvPr/>
        </p:nvSpPr>
        <p:spPr>
          <a:xfrm>
            <a:off x="-606101" y="-699500"/>
            <a:ext cx="4301622" cy="3588817"/>
          </a:xfrm>
          <a:custGeom>
            <a:rect b="b" l="l" r="r" t="t"/>
            <a:pathLst>
              <a:path extrusionOk="0" h="82077" w="98379">
                <a:moveTo>
                  <a:pt x="9735" y="3531"/>
                </a:moveTo>
                <a:lnTo>
                  <a:pt x="9735" y="3531"/>
                </a:lnTo>
                <a:cubicBezTo>
                  <a:pt x="9612" y="3595"/>
                  <a:pt x="9489" y="3663"/>
                  <a:pt x="9366" y="3728"/>
                </a:cubicBezTo>
                <a:lnTo>
                  <a:pt x="9363" y="3728"/>
                </a:lnTo>
                <a:cubicBezTo>
                  <a:pt x="9450" y="3673"/>
                  <a:pt x="9544" y="3615"/>
                  <a:pt x="9644" y="3553"/>
                </a:cubicBezTo>
                <a:cubicBezTo>
                  <a:pt x="9673" y="3544"/>
                  <a:pt x="9703" y="3537"/>
                  <a:pt x="9735" y="3531"/>
                </a:cubicBezTo>
                <a:close/>
                <a:moveTo>
                  <a:pt x="1982" y="25172"/>
                </a:moveTo>
                <a:cubicBezTo>
                  <a:pt x="1986" y="25203"/>
                  <a:pt x="1991" y="25231"/>
                  <a:pt x="1997" y="25256"/>
                </a:cubicBezTo>
                <a:lnTo>
                  <a:pt x="1997" y="25256"/>
                </a:lnTo>
                <a:cubicBezTo>
                  <a:pt x="1991" y="25222"/>
                  <a:pt x="1986" y="25194"/>
                  <a:pt x="1982" y="25172"/>
                </a:cubicBezTo>
                <a:close/>
                <a:moveTo>
                  <a:pt x="52665" y="29937"/>
                </a:moveTo>
                <a:cubicBezTo>
                  <a:pt x="52671" y="29937"/>
                  <a:pt x="52676" y="29937"/>
                  <a:pt x="52681" y="29937"/>
                </a:cubicBezTo>
                <a:cubicBezTo>
                  <a:pt x="53005" y="30005"/>
                  <a:pt x="53105" y="30057"/>
                  <a:pt x="53140" y="30102"/>
                </a:cubicBezTo>
                <a:lnTo>
                  <a:pt x="52888" y="30044"/>
                </a:lnTo>
                <a:lnTo>
                  <a:pt x="52740" y="30008"/>
                </a:lnTo>
                <a:cubicBezTo>
                  <a:pt x="52688" y="29999"/>
                  <a:pt x="52633" y="29979"/>
                  <a:pt x="52575" y="29963"/>
                </a:cubicBezTo>
                <a:cubicBezTo>
                  <a:pt x="52565" y="29966"/>
                  <a:pt x="52546" y="29966"/>
                  <a:pt x="52533" y="29970"/>
                </a:cubicBezTo>
                <a:cubicBezTo>
                  <a:pt x="52573" y="29949"/>
                  <a:pt x="52619" y="29937"/>
                  <a:pt x="52665" y="29937"/>
                </a:cubicBezTo>
                <a:close/>
                <a:moveTo>
                  <a:pt x="12767" y="66318"/>
                </a:moveTo>
                <a:cubicBezTo>
                  <a:pt x="12769" y="66319"/>
                  <a:pt x="12771" y="66321"/>
                  <a:pt x="12773" y="66322"/>
                </a:cubicBezTo>
                <a:lnTo>
                  <a:pt x="12773" y="66322"/>
                </a:lnTo>
                <a:cubicBezTo>
                  <a:pt x="12771" y="66321"/>
                  <a:pt x="12769" y="66319"/>
                  <a:pt x="12767" y="66318"/>
                </a:cubicBezTo>
                <a:close/>
                <a:moveTo>
                  <a:pt x="21800" y="0"/>
                </a:moveTo>
                <a:cubicBezTo>
                  <a:pt x="21606" y="3"/>
                  <a:pt x="21367" y="16"/>
                  <a:pt x="21128" y="42"/>
                </a:cubicBezTo>
                <a:cubicBezTo>
                  <a:pt x="20889" y="68"/>
                  <a:pt x="20646" y="104"/>
                  <a:pt x="20439" y="146"/>
                </a:cubicBezTo>
                <a:cubicBezTo>
                  <a:pt x="20022" y="230"/>
                  <a:pt x="19747" y="314"/>
                  <a:pt x="19893" y="336"/>
                </a:cubicBezTo>
                <a:cubicBezTo>
                  <a:pt x="19930" y="336"/>
                  <a:pt x="19967" y="335"/>
                  <a:pt x="20003" y="335"/>
                </a:cubicBezTo>
                <a:cubicBezTo>
                  <a:pt x="20138" y="335"/>
                  <a:pt x="20272" y="341"/>
                  <a:pt x="20407" y="356"/>
                </a:cubicBezTo>
                <a:cubicBezTo>
                  <a:pt x="20568" y="369"/>
                  <a:pt x="20698" y="408"/>
                  <a:pt x="20707" y="450"/>
                </a:cubicBezTo>
                <a:lnTo>
                  <a:pt x="20533" y="466"/>
                </a:lnTo>
                <a:lnTo>
                  <a:pt x="20362" y="482"/>
                </a:lnTo>
                <a:lnTo>
                  <a:pt x="20012" y="521"/>
                </a:lnTo>
                <a:cubicBezTo>
                  <a:pt x="20006" y="537"/>
                  <a:pt x="19999" y="553"/>
                  <a:pt x="19990" y="569"/>
                </a:cubicBezTo>
                <a:cubicBezTo>
                  <a:pt x="19951" y="572"/>
                  <a:pt x="19915" y="572"/>
                  <a:pt x="19880" y="576"/>
                </a:cubicBezTo>
                <a:cubicBezTo>
                  <a:pt x="17132" y="737"/>
                  <a:pt x="14458" y="1410"/>
                  <a:pt x="11943" y="2470"/>
                </a:cubicBezTo>
                <a:lnTo>
                  <a:pt x="11995" y="2406"/>
                </a:lnTo>
                <a:lnTo>
                  <a:pt x="11814" y="2525"/>
                </a:lnTo>
                <a:cubicBezTo>
                  <a:pt x="11481" y="2667"/>
                  <a:pt x="11148" y="2816"/>
                  <a:pt x="10821" y="2971"/>
                </a:cubicBezTo>
                <a:cubicBezTo>
                  <a:pt x="10841" y="2929"/>
                  <a:pt x="10921" y="2861"/>
                  <a:pt x="11096" y="2764"/>
                </a:cubicBezTo>
                <a:lnTo>
                  <a:pt x="11096" y="2764"/>
                </a:lnTo>
                <a:cubicBezTo>
                  <a:pt x="10721" y="2878"/>
                  <a:pt x="10575" y="2971"/>
                  <a:pt x="10443" y="3055"/>
                </a:cubicBezTo>
                <a:cubicBezTo>
                  <a:pt x="10265" y="3172"/>
                  <a:pt x="10071" y="3262"/>
                  <a:pt x="9864" y="3317"/>
                </a:cubicBezTo>
                <a:cubicBezTo>
                  <a:pt x="9849" y="3321"/>
                  <a:pt x="9837" y="3322"/>
                  <a:pt x="9830" y="3322"/>
                </a:cubicBezTo>
                <a:cubicBezTo>
                  <a:pt x="9805" y="3322"/>
                  <a:pt x="9828" y="3301"/>
                  <a:pt x="9871" y="3269"/>
                </a:cubicBezTo>
                <a:lnTo>
                  <a:pt x="9871" y="3269"/>
                </a:lnTo>
                <a:cubicBezTo>
                  <a:pt x="9661" y="3408"/>
                  <a:pt x="9444" y="3544"/>
                  <a:pt x="9237" y="3686"/>
                </a:cubicBezTo>
                <a:cubicBezTo>
                  <a:pt x="9289" y="3628"/>
                  <a:pt x="9240" y="3605"/>
                  <a:pt x="9234" y="3576"/>
                </a:cubicBezTo>
                <a:cubicBezTo>
                  <a:pt x="9227" y="3544"/>
                  <a:pt x="9260" y="3505"/>
                  <a:pt x="9473" y="3411"/>
                </a:cubicBezTo>
                <a:lnTo>
                  <a:pt x="9473" y="3411"/>
                </a:lnTo>
                <a:cubicBezTo>
                  <a:pt x="9392" y="3443"/>
                  <a:pt x="9318" y="3476"/>
                  <a:pt x="9243" y="3508"/>
                </a:cubicBezTo>
                <a:cubicBezTo>
                  <a:pt x="9169" y="3544"/>
                  <a:pt x="9098" y="3579"/>
                  <a:pt x="9030" y="3618"/>
                </a:cubicBezTo>
                <a:cubicBezTo>
                  <a:pt x="8894" y="3689"/>
                  <a:pt x="8768" y="3763"/>
                  <a:pt x="8649" y="3834"/>
                </a:cubicBezTo>
                <a:cubicBezTo>
                  <a:pt x="8532" y="3909"/>
                  <a:pt x="8419" y="3980"/>
                  <a:pt x="8316" y="4048"/>
                </a:cubicBezTo>
                <a:cubicBezTo>
                  <a:pt x="8212" y="4119"/>
                  <a:pt x="8122" y="4193"/>
                  <a:pt x="8031" y="4258"/>
                </a:cubicBezTo>
                <a:cubicBezTo>
                  <a:pt x="7853" y="4394"/>
                  <a:pt x="7698" y="4510"/>
                  <a:pt x="7556" y="4604"/>
                </a:cubicBezTo>
                <a:cubicBezTo>
                  <a:pt x="7488" y="4646"/>
                  <a:pt x="7420" y="4688"/>
                  <a:pt x="7346" y="4724"/>
                </a:cubicBezTo>
                <a:cubicBezTo>
                  <a:pt x="7284" y="4756"/>
                  <a:pt x="7220" y="4782"/>
                  <a:pt x="7152" y="4801"/>
                </a:cubicBezTo>
                <a:lnTo>
                  <a:pt x="7236" y="4724"/>
                </a:lnTo>
                <a:lnTo>
                  <a:pt x="7236" y="4724"/>
                </a:lnTo>
                <a:cubicBezTo>
                  <a:pt x="6476" y="5289"/>
                  <a:pt x="6466" y="5351"/>
                  <a:pt x="6508" y="5390"/>
                </a:cubicBezTo>
                <a:cubicBezTo>
                  <a:pt x="6531" y="5409"/>
                  <a:pt x="6567" y="5425"/>
                  <a:pt x="6534" y="5493"/>
                </a:cubicBezTo>
                <a:cubicBezTo>
                  <a:pt x="6295" y="5661"/>
                  <a:pt x="6056" y="5836"/>
                  <a:pt x="5823" y="6014"/>
                </a:cubicBezTo>
                <a:lnTo>
                  <a:pt x="5639" y="6052"/>
                </a:lnTo>
                <a:cubicBezTo>
                  <a:pt x="5471" y="6094"/>
                  <a:pt x="5306" y="6140"/>
                  <a:pt x="5134" y="6182"/>
                </a:cubicBezTo>
                <a:lnTo>
                  <a:pt x="5096" y="6431"/>
                </a:lnTo>
                <a:cubicBezTo>
                  <a:pt x="4966" y="6527"/>
                  <a:pt x="4730" y="6703"/>
                  <a:pt x="4661" y="6703"/>
                </a:cubicBezTo>
                <a:cubicBezTo>
                  <a:pt x="4648" y="6703"/>
                  <a:pt x="4641" y="6696"/>
                  <a:pt x="4643" y="6679"/>
                </a:cubicBezTo>
                <a:lnTo>
                  <a:pt x="4643" y="6679"/>
                </a:lnTo>
                <a:cubicBezTo>
                  <a:pt x="4467" y="6885"/>
                  <a:pt x="4441" y="6935"/>
                  <a:pt x="4464" y="6935"/>
                </a:cubicBezTo>
                <a:cubicBezTo>
                  <a:pt x="4487" y="6935"/>
                  <a:pt x="4557" y="6888"/>
                  <a:pt x="4585" y="6888"/>
                </a:cubicBezTo>
                <a:cubicBezTo>
                  <a:pt x="4606" y="6888"/>
                  <a:pt x="4603" y="6916"/>
                  <a:pt x="4536" y="7012"/>
                </a:cubicBezTo>
                <a:cubicBezTo>
                  <a:pt x="4307" y="7155"/>
                  <a:pt x="4093" y="7313"/>
                  <a:pt x="3890" y="7484"/>
                </a:cubicBezTo>
                <a:cubicBezTo>
                  <a:pt x="3780" y="7581"/>
                  <a:pt x="3670" y="7682"/>
                  <a:pt x="3566" y="7779"/>
                </a:cubicBezTo>
                <a:cubicBezTo>
                  <a:pt x="3460" y="7876"/>
                  <a:pt x="3353" y="7976"/>
                  <a:pt x="3256" y="8073"/>
                </a:cubicBezTo>
                <a:cubicBezTo>
                  <a:pt x="3159" y="8173"/>
                  <a:pt x="3062" y="8264"/>
                  <a:pt x="2972" y="8348"/>
                </a:cubicBezTo>
                <a:cubicBezTo>
                  <a:pt x="2884" y="8432"/>
                  <a:pt x="2803" y="8513"/>
                  <a:pt x="2726" y="8577"/>
                </a:cubicBezTo>
                <a:cubicBezTo>
                  <a:pt x="2580" y="8702"/>
                  <a:pt x="2458" y="8778"/>
                  <a:pt x="2374" y="8778"/>
                </a:cubicBezTo>
                <a:cubicBezTo>
                  <a:pt x="2370" y="8778"/>
                  <a:pt x="2367" y="8778"/>
                  <a:pt x="2364" y="8778"/>
                </a:cubicBezTo>
                <a:lnTo>
                  <a:pt x="2364" y="8778"/>
                </a:lnTo>
                <a:cubicBezTo>
                  <a:pt x="2343" y="8834"/>
                  <a:pt x="2348" y="8856"/>
                  <a:pt x="2366" y="8856"/>
                </a:cubicBezTo>
                <a:cubicBezTo>
                  <a:pt x="2376" y="8856"/>
                  <a:pt x="2390" y="8849"/>
                  <a:pt x="2406" y="8839"/>
                </a:cubicBezTo>
                <a:cubicBezTo>
                  <a:pt x="2435" y="8823"/>
                  <a:pt x="2461" y="8800"/>
                  <a:pt x="2490" y="8778"/>
                </a:cubicBezTo>
                <a:lnTo>
                  <a:pt x="2580" y="8707"/>
                </a:lnTo>
                <a:cubicBezTo>
                  <a:pt x="2620" y="8676"/>
                  <a:pt x="2653" y="8653"/>
                  <a:pt x="2663" y="8653"/>
                </a:cubicBezTo>
                <a:cubicBezTo>
                  <a:pt x="2667" y="8653"/>
                  <a:pt x="2668" y="8656"/>
                  <a:pt x="2664" y="8665"/>
                </a:cubicBezTo>
                <a:cubicBezTo>
                  <a:pt x="2651" y="8694"/>
                  <a:pt x="2584" y="8781"/>
                  <a:pt x="2435" y="8985"/>
                </a:cubicBezTo>
                <a:cubicBezTo>
                  <a:pt x="2335" y="8988"/>
                  <a:pt x="2238" y="9049"/>
                  <a:pt x="2141" y="9143"/>
                </a:cubicBezTo>
                <a:cubicBezTo>
                  <a:pt x="2040" y="9237"/>
                  <a:pt x="1950" y="9376"/>
                  <a:pt x="1850" y="9524"/>
                </a:cubicBezTo>
                <a:cubicBezTo>
                  <a:pt x="1798" y="9599"/>
                  <a:pt x="1749" y="9683"/>
                  <a:pt x="1698" y="9767"/>
                </a:cubicBezTo>
                <a:cubicBezTo>
                  <a:pt x="1646" y="9854"/>
                  <a:pt x="1591" y="9938"/>
                  <a:pt x="1536" y="10022"/>
                </a:cubicBezTo>
                <a:cubicBezTo>
                  <a:pt x="1478" y="10110"/>
                  <a:pt x="1423" y="10200"/>
                  <a:pt x="1362" y="10287"/>
                </a:cubicBezTo>
                <a:cubicBezTo>
                  <a:pt x="1300" y="10372"/>
                  <a:pt x="1232" y="10456"/>
                  <a:pt x="1164" y="10543"/>
                </a:cubicBezTo>
                <a:cubicBezTo>
                  <a:pt x="1164" y="10498"/>
                  <a:pt x="1174" y="10456"/>
                  <a:pt x="1187" y="10414"/>
                </a:cubicBezTo>
                <a:cubicBezTo>
                  <a:pt x="1203" y="10365"/>
                  <a:pt x="1219" y="10320"/>
                  <a:pt x="1242" y="10275"/>
                </a:cubicBezTo>
                <a:cubicBezTo>
                  <a:pt x="1281" y="10184"/>
                  <a:pt x="1332" y="10093"/>
                  <a:pt x="1362" y="10032"/>
                </a:cubicBezTo>
                <a:cubicBezTo>
                  <a:pt x="1384" y="9989"/>
                  <a:pt x="1396" y="9961"/>
                  <a:pt x="1386" y="9961"/>
                </a:cubicBezTo>
                <a:cubicBezTo>
                  <a:pt x="1370" y="9961"/>
                  <a:pt x="1293" y="10039"/>
                  <a:pt x="1106" y="10245"/>
                </a:cubicBezTo>
                <a:cubicBezTo>
                  <a:pt x="1100" y="10281"/>
                  <a:pt x="1093" y="10320"/>
                  <a:pt x="1084" y="10355"/>
                </a:cubicBezTo>
                <a:cubicBezTo>
                  <a:pt x="1074" y="10397"/>
                  <a:pt x="1061" y="10436"/>
                  <a:pt x="1048" y="10478"/>
                </a:cubicBezTo>
                <a:cubicBezTo>
                  <a:pt x="1016" y="10562"/>
                  <a:pt x="977" y="10646"/>
                  <a:pt x="935" y="10727"/>
                </a:cubicBezTo>
                <a:cubicBezTo>
                  <a:pt x="886" y="10811"/>
                  <a:pt x="841" y="10908"/>
                  <a:pt x="786" y="10999"/>
                </a:cubicBezTo>
                <a:cubicBezTo>
                  <a:pt x="731" y="11092"/>
                  <a:pt x="673" y="11186"/>
                  <a:pt x="621" y="11290"/>
                </a:cubicBezTo>
                <a:cubicBezTo>
                  <a:pt x="388" y="11681"/>
                  <a:pt x="175" y="12127"/>
                  <a:pt x="104" y="12499"/>
                </a:cubicBezTo>
                <a:cubicBezTo>
                  <a:pt x="152" y="12521"/>
                  <a:pt x="156" y="12631"/>
                  <a:pt x="136" y="12803"/>
                </a:cubicBezTo>
                <a:cubicBezTo>
                  <a:pt x="123" y="12887"/>
                  <a:pt x="117" y="12990"/>
                  <a:pt x="97" y="13103"/>
                </a:cubicBezTo>
                <a:cubicBezTo>
                  <a:pt x="91" y="13162"/>
                  <a:pt x="81" y="13223"/>
                  <a:pt x="75" y="13284"/>
                </a:cubicBezTo>
                <a:cubicBezTo>
                  <a:pt x="65" y="13349"/>
                  <a:pt x="59" y="13414"/>
                  <a:pt x="52" y="13482"/>
                </a:cubicBezTo>
                <a:cubicBezTo>
                  <a:pt x="46" y="13553"/>
                  <a:pt x="36" y="13621"/>
                  <a:pt x="30" y="13695"/>
                </a:cubicBezTo>
                <a:cubicBezTo>
                  <a:pt x="23" y="13766"/>
                  <a:pt x="20" y="13840"/>
                  <a:pt x="13" y="13918"/>
                </a:cubicBezTo>
                <a:cubicBezTo>
                  <a:pt x="0" y="14070"/>
                  <a:pt x="0" y="14228"/>
                  <a:pt x="0" y="14387"/>
                </a:cubicBezTo>
                <a:lnTo>
                  <a:pt x="0" y="14510"/>
                </a:lnTo>
                <a:lnTo>
                  <a:pt x="4" y="14629"/>
                </a:lnTo>
                <a:cubicBezTo>
                  <a:pt x="7" y="14710"/>
                  <a:pt x="10" y="14791"/>
                  <a:pt x="17" y="14872"/>
                </a:cubicBezTo>
                <a:cubicBezTo>
                  <a:pt x="26" y="15033"/>
                  <a:pt x="46" y="15189"/>
                  <a:pt x="62" y="15341"/>
                </a:cubicBezTo>
                <a:cubicBezTo>
                  <a:pt x="61" y="15340"/>
                  <a:pt x="60" y="15339"/>
                  <a:pt x="59" y="15339"/>
                </a:cubicBezTo>
                <a:cubicBezTo>
                  <a:pt x="27" y="15339"/>
                  <a:pt x="45" y="15905"/>
                  <a:pt x="139" y="16605"/>
                </a:cubicBezTo>
                <a:cubicBezTo>
                  <a:pt x="236" y="17326"/>
                  <a:pt x="401" y="18179"/>
                  <a:pt x="495" y="18735"/>
                </a:cubicBezTo>
                <a:lnTo>
                  <a:pt x="453" y="18713"/>
                </a:lnTo>
                <a:lnTo>
                  <a:pt x="453" y="18713"/>
                </a:lnTo>
                <a:cubicBezTo>
                  <a:pt x="702" y="18877"/>
                  <a:pt x="941" y="20009"/>
                  <a:pt x="1180" y="20814"/>
                </a:cubicBezTo>
                <a:cubicBezTo>
                  <a:pt x="1054" y="20811"/>
                  <a:pt x="970" y="20675"/>
                  <a:pt x="812" y="20248"/>
                </a:cubicBezTo>
                <a:lnTo>
                  <a:pt x="812" y="20248"/>
                </a:lnTo>
                <a:lnTo>
                  <a:pt x="999" y="21014"/>
                </a:lnTo>
                <a:cubicBezTo>
                  <a:pt x="1106" y="21182"/>
                  <a:pt x="1197" y="21412"/>
                  <a:pt x="1336" y="21903"/>
                </a:cubicBezTo>
                <a:lnTo>
                  <a:pt x="1142" y="21745"/>
                </a:lnTo>
                <a:lnTo>
                  <a:pt x="1142" y="21745"/>
                </a:lnTo>
                <a:cubicBezTo>
                  <a:pt x="1206" y="22004"/>
                  <a:pt x="1268" y="22249"/>
                  <a:pt x="1339" y="22505"/>
                </a:cubicBezTo>
                <a:cubicBezTo>
                  <a:pt x="1374" y="22631"/>
                  <a:pt x="1400" y="22763"/>
                  <a:pt x="1436" y="22893"/>
                </a:cubicBezTo>
                <a:cubicBezTo>
                  <a:pt x="1468" y="23025"/>
                  <a:pt x="1504" y="23158"/>
                  <a:pt x="1530" y="23294"/>
                </a:cubicBezTo>
                <a:cubicBezTo>
                  <a:pt x="1659" y="23888"/>
                  <a:pt x="1724" y="24493"/>
                  <a:pt x="1724" y="25101"/>
                </a:cubicBezTo>
                <a:cubicBezTo>
                  <a:pt x="1728" y="25103"/>
                  <a:pt x="1732" y="25103"/>
                  <a:pt x="1737" y="25103"/>
                </a:cubicBezTo>
                <a:cubicBezTo>
                  <a:pt x="1810" y="25103"/>
                  <a:pt x="1883" y="24856"/>
                  <a:pt x="1963" y="24755"/>
                </a:cubicBezTo>
                <a:cubicBezTo>
                  <a:pt x="1984" y="24730"/>
                  <a:pt x="2003" y="24714"/>
                  <a:pt x="2024" y="24714"/>
                </a:cubicBezTo>
                <a:cubicBezTo>
                  <a:pt x="2036" y="24714"/>
                  <a:pt x="2047" y="24719"/>
                  <a:pt x="2060" y="24729"/>
                </a:cubicBezTo>
                <a:cubicBezTo>
                  <a:pt x="2079" y="24972"/>
                  <a:pt x="2095" y="25214"/>
                  <a:pt x="2108" y="25460"/>
                </a:cubicBezTo>
                <a:cubicBezTo>
                  <a:pt x="2065" y="25443"/>
                  <a:pt x="2024" y="25386"/>
                  <a:pt x="1997" y="25256"/>
                </a:cubicBezTo>
                <a:lnTo>
                  <a:pt x="1997" y="25256"/>
                </a:lnTo>
                <a:cubicBezTo>
                  <a:pt x="2006" y="25314"/>
                  <a:pt x="2019" y="25386"/>
                  <a:pt x="2031" y="25463"/>
                </a:cubicBezTo>
                <a:cubicBezTo>
                  <a:pt x="2050" y="25592"/>
                  <a:pt x="2057" y="25722"/>
                  <a:pt x="2047" y="25851"/>
                </a:cubicBezTo>
                <a:cubicBezTo>
                  <a:pt x="2002" y="25663"/>
                  <a:pt x="1943" y="25476"/>
                  <a:pt x="1889" y="25288"/>
                </a:cubicBezTo>
                <a:lnTo>
                  <a:pt x="1889" y="25288"/>
                </a:lnTo>
                <a:cubicBezTo>
                  <a:pt x="1866" y="25903"/>
                  <a:pt x="2018" y="25602"/>
                  <a:pt x="2021" y="26093"/>
                </a:cubicBezTo>
                <a:cubicBezTo>
                  <a:pt x="2020" y="26093"/>
                  <a:pt x="2019" y="26093"/>
                  <a:pt x="2018" y="26093"/>
                </a:cubicBezTo>
                <a:cubicBezTo>
                  <a:pt x="1921" y="26093"/>
                  <a:pt x="1947" y="26399"/>
                  <a:pt x="1883" y="26399"/>
                </a:cubicBezTo>
                <a:cubicBezTo>
                  <a:pt x="1877" y="26399"/>
                  <a:pt x="1870" y="26396"/>
                  <a:pt x="1863" y="26391"/>
                </a:cubicBezTo>
                <a:cubicBezTo>
                  <a:pt x="1850" y="26265"/>
                  <a:pt x="1895" y="25964"/>
                  <a:pt x="1846" y="25777"/>
                </a:cubicBezTo>
                <a:lnTo>
                  <a:pt x="1846" y="25777"/>
                </a:lnTo>
                <a:cubicBezTo>
                  <a:pt x="1850" y="26058"/>
                  <a:pt x="1834" y="26339"/>
                  <a:pt x="1808" y="26620"/>
                </a:cubicBezTo>
                <a:cubicBezTo>
                  <a:pt x="1795" y="26750"/>
                  <a:pt x="1779" y="26872"/>
                  <a:pt x="1759" y="26973"/>
                </a:cubicBezTo>
                <a:cubicBezTo>
                  <a:pt x="1746" y="27054"/>
                  <a:pt x="1727" y="27134"/>
                  <a:pt x="1698" y="27212"/>
                </a:cubicBezTo>
                <a:cubicBezTo>
                  <a:pt x="1711" y="27202"/>
                  <a:pt x="1724" y="27197"/>
                  <a:pt x="1738" y="27197"/>
                </a:cubicBezTo>
                <a:cubicBezTo>
                  <a:pt x="1793" y="27197"/>
                  <a:pt x="1848" y="27292"/>
                  <a:pt x="1856" y="27616"/>
                </a:cubicBezTo>
                <a:cubicBezTo>
                  <a:pt x="1830" y="28660"/>
                  <a:pt x="1714" y="27968"/>
                  <a:pt x="1630" y="28573"/>
                </a:cubicBezTo>
                <a:cubicBezTo>
                  <a:pt x="1698" y="28828"/>
                  <a:pt x="1572" y="29488"/>
                  <a:pt x="1737" y="29517"/>
                </a:cubicBezTo>
                <a:cubicBezTo>
                  <a:pt x="1711" y="29821"/>
                  <a:pt x="1630" y="29873"/>
                  <a:pt x="1575" y="29986"/>
                </a:cubicBezTo>
                <a:cubicBezTo>
                  <a:pt x="1591" y="30257"/>
                  <a:pt x="1539" y="30888"/>
                  <a:pt x="1510" y="31376"/>
                </a:cubicBezTo>
                <a:cubicBezTo>
                  <a:pt x="1486" y="31739"/>
                  <a:pt x="1476" y="32026"/>
                  <a:pt x="1522" y="32026"/>
                </a:cubicBezTo>
                <a:cubicBezTo>
                  <a:pt x="1538" y="32026"/>
                  <a:pt x="1560" y="31992"/>
                  <a:pt x="1591" y="31916"/>
                </a:cubicBezTo>
                <a:lnTo>
                  <a:pt x="1617" y="31780"/>
                </a:lnTo>
                <a:lnTo>
                  <a:pt x="1617" y="31780"/>
                </a:lnTo>
                <a:cubicBezTo>
                  <a:pt x="1617" y="31806"/>
                  <a:pt x="1614" y="31835"/>
                  <a:pt x="1614" y="31867"/>
                </a:cubicBezTo>
                <a:cubicBezTo>
                  <a:pt x="1591" y="33658"/>
                  <a:pt x="1084" y="35537"/>
                  <a:pt x="996" y="37318"/>
                </a:cubicBezTo>
                <a:lnTo>
                  <a:pt x="941" y="37308"/>
                </a:lnTo>
                <a:cubicBezTo>
                  <a:pt x="925" y="37842"/>
                  <a:pt x="886" y="38430"/>
                  <a:pt x="873" y="38983"/>
                </a:cubicBezTo>
                <a:cubicBezTo>
                  <a:pt x="860" y="39261"/>
                  <a:pt x="864" y="39529"/>
                  <a:pt x="867" y="39775"/>
                </a:cubicBezTo>
                <a:cubicBezTo>
                  <a:pt x="867" y="40021"/>
                  <a:pt x="886" y="40244"/>
                  <a:pt x="912" y="40435"/>
                </a:cubicBezTo>
                <a:cubicBezTo>
                  <a:pt x="907" y="40708"/>
                  <a:pt x="827" y="41067"/>
                  <a:pt x="764" y="41067"/>
                </a:cubicBezTo>
                <a:cubicBezTo>
                  <a:pt x="755" y="41067"/>
                  <a:pt x="746" y="41060"/>
                  <a:pt x="738" y="41042"/>
                </a:cubicBezTo>
                <a:lnTo>
                  <a:pt x="738" y="41042"/>
                </a:lnTo>
                <a:cubicBezTo>
                  <a:pt x="747" y="41243"/>
                  <a:pt x="763" y="41405"/>
                  <a:pt x="773" y="41547"/>
                </a:cubicBezTo>
                <a:cubicBezTo>
                  <a:pt x="786" y="41686"/>
                  <a:pt x="796" y="41812"/>
                  <a:pt x="805" y="41948"/>
                </a:cubicBezTo>
                <a:cubicBezTo>
                  <a:pt x="818" y="42084"/>
                  <a:pt x="822" y="42229"/>
                  <a:pt x="822" y="42417"/>
                </a:cubicBezTo>
                <a:cubicBezTo>
                  <a:pt x="822" y="42604"/>
                  <a:pt x="828" y="42830"/>
                  <a:pt x="825" y="43128"/>
                </a:cubicBezTo>
                <a:cubicBezTo>
                  <a:pt x="776" y="42859"/>
                  <a:pt x="752" y="42799"/>
                  <a:pt x="740" y="42799"/>
                </a:cubicBezTo>
                <a:cubicBezTo>
                  <a:pt x="733" y="42799"/>
                  <a:pt x="730" y="42815"/>
                  <a:pt x="728" y="42827"/>
                </a:cubicBezTo>
                <a:cubicBezTo>
                  <a:pt x="727" y="42833"/>
                  <a:pt x="726" y="42838"/>
                  <a:pt x="725" y="42838"/>
                </a:cubicBezTo>
                <a:cubicBezTo>
                  <a:pt x="724" y="42838"/>
                  <a:pt x="723" y="42824"/>
                  <a:pt x="721" y="42782"/>
                </a:cubicBezTo>
                <a:cubicBezTo>
                  <a:pt x="721" y="42746"/>
                  <a:pt x="718" y="42695"/>
                  <a:pt x="715" y="42617"/>
                </a:cubicBezTo>
                <a:cubicBezTo>
                  <a:pt x="712" y="42536"/>
                  <a:pt x="705" y="42429"/>
                  <a:pt x="705" y="42290"/>
                </a:cubicBezTo>
                <a:cubicBezTo>
                  <a:pt x="702" y="42423"/>
                  <a:pt x="705" y="42543"/>
                  <a:pt x="705" y="42653"/>
                </a:cubicBezTo>
                <a:lnTo>
                  <a:pt x="705" y="42963"/>
                </a:lnTo>
                <a:cubicBezTo>
                  <a:pt x="705" y="43154"/>
                  <a:pt x="705" y="43318"/>
                  <a:pt x="712" y="43487"/>
                </a:cubicBezTo>
                <a:cubicBezTo>
                  <a:pt x="718" y="43655"/>
                  <a:pt x="744" y="43826"/>
                  <a:pt x="776" y="44023"/>
                </a:cubicBezTo>
                <a:cubicBezTo>
                  <a:pt x="815" y="44259"/>
                  <a:pt x="867" y="44495"/>
                  <a:pt x="935" y="44725"/>
                </a:cubicBezTo>
                <a:cubicBezTo>
                  <a:pt x="909" y="44677"/>
                  <a:pt x="888" y="44655"/>
                  <a:pt x="873" y="44655"/>
                </a:cubicBezTo>
                <a:cubicBezTo>
                  <a:pt x="830" y="44655"/>
                  <a:pt x="828" y="44826"/>
                  <a:pt x="844" y="45058"/>
                </a:cubicBezTo>
                <a:cubicBezTo>
                  <a:pt x="857" y="45216"/>
                  <a:pt x="873" y="45401"/>
                  <a:pt x="906" y="45575"/>
                </a:cubicBezTo>
                <a:cubicBezTo>
                  <a:pt x="938" y="45750"/>
                  <a:pt x="974" y="45918"/>
                  <a:pt x="1006" y="46041"/>
                </a:cubicBezTo>
                <a:lnTo>
                  <a:pt x="990" y="45662"/>
                </a:lnTo>
                <a:lnTo>
                  <a:pt x="980" y="45475"/>
                </a:lnTo>
                <a:lnTo>
                  <a:pt x="980" y="45284"/>
                </a:lnTo>
                <a:cubicBezTo>
                  <a:pt x="993" y="45355"/>
                  <a:pt x="1006" y="45423"/>
                  <a:pt x="1019" y="45494"/>
                </a:cubicBezTo>
                <a:cubicBezTo>
                  <a:pt x="1029" y="45562"/>
                  <a:pt x="1045" y="45627"/>
                  <a:pt x="1058" y="45695"/>
                </a:cubicBezTo>
                <a:cubicBezTo>
                  <a:pt x="1084" y="45827"/>
                  <a:pt x="1106" y="45957"/>
                  <a:pt x="1129" y="46083"/>
                </a:cubicBezTo>
                <a:cubicBezTo>
                  <a:pt x="1151" y="46212"/>
                  <a:pt x="1171" y="46338"/>
                  <a:pt x="1193" y="46461"/>
                </a:cubicBezTo>
                <a:cubicBezTo>
                  <a:pt x="1216" y="46587"/>
                  <a:pt x="1242" y="46710"/>
                  <a:pt x="1265" y="46833"/>
                </a:cubicBezTo>
                <a:lnTo>
                  <a:pt x="1022" y="46603"/>
                </a:lnTo>
                <a:lnTo>
                  <a:pt x="1022" y="46603"/>
                </a:lnTo>
                <a:cubicBezTo>
                  <a:pt x="1054" y="46878"/>
                  <a:pt x="1096" y="47143"/>
                  <a:pt x="1148" y="47398"/>
                </a:cubicBezTo>
                <a:cubicBezTo>
                  <a:pt x="1197" y="47657"/>
                  <a:pt x="1271" y="47903"/>
                  <a:pt x="1342" y="48142"/>
                </a:cubicBezTo>
                <a:cubicBezTo>
                  <a:pt x="1378" y="48265"/>
                  <a:pt x="1413" y="48381"/>
                  <a:pt x="1455" y="48498"/>
                </a:cubicBezTo>
                <a:cubicBezTo>
                  <a:pt x="1494" y="48611"/>
                  <a:pt x="1539" y="48724"/>
                  <a:pt x="1581" y="48837"/>
                </a:cubicBezTo>
                <a:cubicBezTo>
                  <a:pt x="1665" y="49063"/>
                  <a:pt x="1749" y="49283"/>
                  <a:pt x="1837" y="49497"/>
                </a:cubicBezTo>
                <a:cubicBezTo>
                  <a:pt x="2021" y="49920"/>
                  <a:pt x="2183" y="50331"/>
                  <a:pt x="2341" y="50735"/>
                </a:cubicBezTo>
                <a:cubicBezTo>
                  <a:pt x="2415" y="50935"/>
                  <a:pt x="2480" y="51139"/>
                  <a:pt x="2538" y="51346"/>
                </a:cubicBezTo>
                <a:cubicBezTo>
                  <a:pt x="2600" y="51546"/>
                  <a:pt x="2645" y="51753"/>
                  <a:pt x="2681" y="51963"/>
                </a:cubicBezTo>
                <a:cubicBezTo>
                  <a:pt x="2725" y="52028"/>
                  <a:pt x="2752" y="52055"/>
                  <a:pt x="2765" y="52055"/>
                </a:cubicBezTo>
                <a:cubicBezTo>
                  <a:pt x="2839" y="52055"/>
                  <a:pt x="2487" y="51184"/>
                  <a:pt x="2579" y="51184"/>
                </a:cubicBezTo>
                <a:cubicBezTo>
                  <a:pt x="2593" y="51184"/>
                  <a:pt x="2618" y="51205"/>
                  <a:pt x="2658" y="51255"/>
                </a:cubicBezTo>
                <a:cubicBezTo>
                  <a:pt x="2833" y="51721"/>
                  <a:pt x="2952" y="52225"/>
                  <a:pt x="3065" y="52639"/>
                </a:cubicBezTo>
                <a:cubicBezTo>
                  <a:pt x="3120" y="52849"/>
                  <a:pt x="3169" y="53037"/>
                  <a:pt x="3208" y="53192"/>
                </a:cubicBezTo>
                <a:cubicBezTo>
                  <a:pt x="3237" y="53312"/>
                  <a:pt x="3279" y="53425"/>
                  <a:pt x="3324" y="53538"/>
                </a:cubicBezTo>
                <a:cubicBezTo>
                  <a:pt x="3389" y="53699"/>
                  <a:pt x="3447" y="53835"/>
                  <a:pt x="3505" y="53955"/>
                </a:cubicBezTo>
                <a:cubicBezTo>
                  <a:pt x="3553" y="54062"/>
                  <a:pt x="3612" y="54165"/>
                  <a:pt x="3673" y="54262"/>
                </a:cubicBezTo>
                <a:cubicBezTo>
                  <a:pt x="3773" y="54414"/>
                  <a:pt x="3883" y="54559"/>
                  <a:pt x="4000" y="54695"/>
                </a:cubicBezTo>
                <a:cubicBezTo>
                  <a:pt x="4210" y="54957"/>
                  <a:pt x="4446" y="55213"/>
                  <a:pt x="4759" y="55856"/>
                </a:cubicBezTo>
                <a:cubicBezTo>
                  <a:pt x="4745" y="55770"/>
                  <a:pt x="4751" y="55676"/>
                  <a:pt x="4811" y="55676"/>
                </a:cubicBezTo>
                <a:cubicBezTo>
                  <a:pt x="4819" y="55676"/>
                  <a:pt x="4827" y="55678"/>
                  <a:pt x="4837" y="55681"/>
                </a:cubicBezTo>
                <a:cubicBezTo>
                  <a:pt x="4924" y="55710"/>
                  <a:pt x="5089" y="55872"/>
                  <a:pt x="5383" y="56315"/>
                </a:cubicBezTo>
                <a:cubicBezTo>
                  <a:pt x="5484" y="56490"/>
                  <a:pt x="5571" y="56671"/>
                  <a:pt x="5648" y="56855"/>
                </a:cubicBezTo>
                <a:cubicBezTo>
                  <a:pt x="5707" y="57000"/>
                  <a:pt x="5729" y="57104"/>
                  <a:pt x="5726" y="57168"/>
                </a:cubicBezTo>
                <a:cubicBezTo>
                  <a:pt x="5724" y="57213"/>
                  <a:pt x="5707" y="57236"/>
                  <a:pt x="5678" y="57236"/>
                </a:cubicBezTo>
                <a:cubicBezTo>
                  <a:pt x="5626" y="57236"/>
                  <a:pt x="5533" y="57160"/>
                  <a:pt x="5412" y="56997"/>
                </a:cubicBezTo>
                <a:cubicBezTo>
                  <a:pt x="5280" y="56793"/>
                  <a:pt x="5235" y="56687"/>
                  <a:pt x="5260" y="56684"/>
                </a:cubicBezTo>
                <a:cubicBezTo>
                  <a:pt x="5134" y="56502"/>
                  <a:pt x="4982" y="56279"/>
                  <a:pt x="4944" y="56279"/>
                </a:cubicBezTo>
                <a:cubicBezTo>
                  <a:pt x="4926" y="56279"/>
                  <a:pt x="4932" y="56325"/>
                  <a:pt x="4976" y="56444"/>
                </a:cubicBezTo>
                <a:lnTo>
                  <a:pt x="5096" y="56522"/>
                </a:lnTo>
                <a:cubicBezTo>
                  <a:pt x="5121" y="56580"/>
                  <a:pt x="5154" y="56648"/>
                  <a:pt x="5189" y="56726"/>
                </a:cubicBezTo>
                <a:cubicBezTo>
                  <a:pt x="5228" y="56800"/>
                  <a:pt x="5273" y="56881"/>
                  <a:pt x="5322" y="56968"/>
                </a:cubicBezTo>
                <a:lnTo>
                  <a:pt x="5606" y="57479"/>
                </a:lnTo>
                <a:cubicBezTo>
                  <a:pt x="5694" y="57640"/>
                  <a:pt x="5775" y="57779"/>
                  <a:pt x="5810" y="57864"/>
                </a:cubicBezTo>
                <a:cubicBezTo>
                  <a:pt x="5834" y="57920"/>
                  <a:pt x="5842" y="57953"/>
                  <a:pt x="5824" y="57953"/>
                </a:cubicBezTo>
                <a:cubicBezTo>
                  <a:pt x="5815" y="57953"/>
                  <a:pt x="5800" y="57945"/>
                  <a:pt x="5778" y="57928"/>
                </a:cubicBezTo>
                <a:lnTo>
                  <a:pt x="5778" y="57928"/>
                </a:lnTo>
                <a:cubicBezTo>
                  <a:pt x="5948" y="58145"/>
                  <a:pt x="6030" y="58232"/>
                  <a:pt x="6052" y="58232"/>
                </a:cubicBezTo>
                <a:cubicBezTo>
                  <a:pt x="6083" y="58232"/>
                  <a:pt x="6002" y="58071"/>
                  <a:pt x="5881" y="57857"/>
                </a:cubicBezTo>
                <a:lnTo>
                  <a:pt x="5881" y="57857"/>
                </a:lnTo>
                <a:cubicBezTo>
                  <a:pt x="5998" y="58054"/>
                  <a:pt x="6108" y="58235"/>
                  <a:pt x="6214" y="58407"/>
                </a:cubicBezTo>
                <a:cubicBezTo>
                  <a:pt x="6360" y="58633"/>
                  <a:pt x="6508" y="58837"/>
                  <a:pt x="6654" y="59044"/>
                </a:cubicBezTo>
                <a:cubicBezTo>
                  <a:pt x="6728" y="59147"/>
                  <a:pt x="6799" y="59250"/>
                  <a:pt x="6877" y="59357"/>
                </a:cubicBezTo>
                <a:cubicBezTo>
                  <a:pt x="6951" y="59461"/>
                  <a:pt x="7032" y="59567"/>
                  <a:pt x="7113" y="59677"/>
                </a:cubicBezTo>
                <a:cubicBezTo>
                  <a:pt x="7275" y="59897"/>
                  <a:pt x="7439" y="60140"/>
                  <a:pt x="7630" y="60411"/>
                </a:cubicBezTo>
                <a:cubicBezTo>
                  <a:pt x="7556" y="60270"/>
                  <a:pt x="7507" y="60126"/>
                  <a:pt x="7537" y="60126"/>
                </a:cubicBezTo>
                <a:cubicBezTo>
                  <a:pt x="7547" y="60126"/>
                  <a:pt x="7568" y="60145"/>
                  <a:pt x="7601" y="60188"/>
                </a:cubicBezTo>
                <a:cubicBezTo>
                  <a:pt x="7882" y="60582"/>
                  <a:pt x="8060" y="60818"/>
                  <a:pt x="8186" y="60964"/>
                </a:cubicBezTo>
                <a:cubicBezTo>
                  <a:pt x="8309" y="61106"/>
                  <a:pt x="8380" y="61161"/>
                  <a:pt x="8442" y="61200"/>
                </a:cubicBezTo>
                <a:cubicBezTo>
                  <a:pt x="8513" y="61239"/>
                  <a:pt x="8577" y="61284"/>
                  <a:pt x="8639" y="61332"/>
                </a:cubicBezTo>
                <a:cubicBezTo>
                  <a:pt x="8697" y="61381"/>
                  <a:pt x="8755" y="61436"/>
                  <a:pt x="8807" y="61491"/>
                </a:cubicBezTo>
                <a:cubicBezTo>
                  <a:pt x="8875" y="61565"/>
                  <a:pt x="8959" y="61656"/>
                  <a:pt x="9069" y="61779"/>
                </a:cubicBezTo>
                <a:cubicBezTo>
                  <a:pt x="9273" y="62092"/>
                  <a:pt x="9182" y="62083"/>
                  <a:pt x="9156" y="62112"/>
                </a:cubicBezTo>
                <a:cubicBezTo>
                  <a:pt x="9143" y="62125"/>
                  <a:pt x="9146" y="62147"/>
                  <a:pt x="9211" y="62228"/>
                </a:cubicBezTo>
                <a:cubicBezTo>
                  <a:pt x="9344" y="62386"/>
                  <a:pt x="9486" y="62535"/>
                  <a:pt x="9635" y="62677"/>
                </a:cubicBezTo>
                <a:cubicBezTo>
                  <a:pt x="9831" y="62942"/>
                  <a:pt x="9864" y="63032"/>
                  <a:pt x="9817" y="63032"/>
                </a:cubicBezTo>
                <a:cubicBezTo>
                  <a:pt x="9749" y="63032"/>
                  <a:pt x="9511" y="62840"/>
                  <a:pt x="9360" y="62719"/>
                </a:cubicBezTo>
                <a:lnTo>
                  <a:pt x="9360" y="62719"/>
                </a:lnTo>
                <a:cubicBezTo>
                  <a:pt x="10246" y="63544"/>
                  <a:pt x="10815" y="64439"/>
                  <a:pt x="11280" y="64957"/>
                </a:cubicBezTo>
                <a:lnTo>
                  <a:pt x="10802" y="64543"/>
                </a:lnTo>
                <a:lnTo>
                  <a:pt x="10802" y="64543"/>
                </a:lnTo>
                <a:cubicBezTo>
                  <a:pt x="11089" y="64795"/>
                  <a:pt x="11303" y="65021"/>
                  <a:pt x="11529" y="65244"/>
                </a:cubicBezTo>
                <a:lnTo>
                  <a:pt x="11368" y="64895"/>
                </a:lnTo>
                <a:lnTo>
                  <a:pt x="11368" y="64895"/>
                </a:lnTo>
                <a:cubicBezTo>
                  <a:pt x="11613" y="65176"/>
                  <a:pt x="11836" y="65400"/>
                  <a:pt x="11794" y="65432"/>
                </a:cubicBezTo>
                <a:cubicBezTo>
                  <a:pt x="11850" y="65467"/>
                  <a:pt x="11885" y="65480"/>
                  <a:pt x="11909" y="65480"/>
                </a:cubicBezTo>
                <a:cubicBezTo>
                  <a:pt x="11985" y="65480"/>
                  <a:pt x="11937" y="65342"/>
                  <a:pt x="12030" y="65342"/>
                </a:cubicBezTo>
                <a:cubicBezTo>
                  <a:pt x="12082" y="65342"/>
                  <a:pt x="12178" y="65385"/>
                  <a:pt x="12363" y="65519"/>
                </a:cubicBezTo>
                <a:cubicBezTo>
                  <a:pt x="12518" y="65716"/>
                  <a:pt x="12803" y="65965"/>
                  <a:pt x="13049" y="66195"/>
                </a:cubicBezTo>
                <a:cubicBezTo>
                  <a:pt x="13294" y="66421"/>
                  <a:pt x="13508" y="66625"/>
                  <a:pt x="13511" y="66748"/>
                </a:cubicBezTo>
                <a:cubicBezTo>
                  <a:pt x="13152" y="66389"/>
                  <a:pt x="13028" y="66291"/>
                  <a:pt x="12989" y="66291"/>
                </a:cubicBezTo>
                <a:cubicBezTo>
                  <a:pt x="12968" y="66291"/>
                  <a:pt x="12972" y="66319"/>
                  <a:pt x="12978" y="66350"/>
                </a:cubicBezTo>
                <a:cubicBezTo>
                  <a:pt x="12985" y="66388"/>
                  <a:pt x="12994" y="66433"/>
                  <a:pt x="12959" y="66433"/>
                </a:cubicBezTo>
                <a:cubicBezTo>
                  <a:pt x="12932" y="66433"/>
                  <a:pt x="12877" y="66405"/>
                  <a:pt x="12773" y="66322"/>
                </a:cubicBezTo>
                <a:lnTo>
                  <a:pt x="12773" y="66322"/>
                </a:lnTo>
                <a:cubicBezTo>
                  <a:pt x="12800" y="66344"/>
                  <a:pt x="12824" y="66371"/>
                  <a:pt x="12851" y="66399"/>
                </a:cubicBezTo>
                <a:cubicBezTo>
                  <a:pt x="12965" y="66505"/>
                  <a:pt x="13087" y="66625"/>
                  <a:pt x="13217" y="66761"/>
                </a:cubicBezTo>
                <a:cubicBezTo>
                  <a:pt x="13224" y="66774"/>
                  <a:pt x="13224" y="66780"/>
                  <a:pt x="13217" y="66780"/>
                </a:cubicBezTo>
                <a:cubicBezTo>
                  <a:pt x="13199" y="66780"/>
                  <a:pt x="13133" y="66735"/>
                  <a:pt x="13071" y="66689"/>
                </a:cubicBezTo>
                <a:lnTo>
                  <a:pt x="13071" y="66689"/>
                </a:lnTo>
                <a:cubicBezTo>
                  <a:pt x="13566" y="67258"/>
                  <a:pt x="13731" y="67333"/>
                  <a:pt x="13912" y="67401"/>
                </a:cubicBezTo>
                <a:cubicBezTo>
                  <a:pt x="14025" y="67440"/>
                  <a:pt x="14135" y="67491"/>
                  <a:pt x="14238" y="67553"/>
                </a:cubicBezTo>
                <a:cubicBezTo>
                  <a:pt x="14329" y="67608"/>
                  <a:pt x="14413" y="67669"/>
                  <a:pt x="14497" y="67734"/>
                </a:cubicBezTo>
                <a:cubicBezTo>
                  <a:pt x="14600" y="67811"/>
                  <a:pt x="14723" y="67908"/>
                  <a:pt x="14869" y="68034"/>
                </a:cubicBezTo>
                <a:cubicBezTo>
                  <a:pt x="14856" y="68031"/>
                  <a:pt x="14846" y="68030"/>
                  <a:pt x="14837" y="68030"/>
                </a:cubicBezTo>
                <a:cubicBezTo>
                  <a:pt x="14698" y="68030"/>
                  <a:pt x="15030" y="68421"/>
                  <a:pt x="15228" y="68558"/>
                </a:cubicBezTo>
                <a:cubicBezTo>
                  <a:pt x="15001" y="68368"/>
                  <a:pt x="14963" y="68286"/>
                  <a:pt x="15036" y="68286"/>
                </a:cubicBezTo>
                <a:cubicBezTo>
                  <a:pt x="15041" y="68286"/>
                  <a:pt x="15045" y="68286"/>
                  <a:pt x="15050" y="68287"/>
                </a:cubicBezTo>
                <a:cubicBezTo>
                  <a:pt x="15124" y="68303"/>
                  <a:pt x="15195" y="68329"/>
                  <a:pt x="15263" y="68364"/>
                </a:cubicBezTo>
                <a:cubicBezTo>
                  <a:pt x="15376" y="68419"/>
                  <a:pt x="15486" y="68481"/>
                  <a:pt x="15593" y="68548"/>
                </a:cubicBezTo>
                <a:cubicBezTo>
                  <a:pt x="15771" y="68723"/>
                  <a:pt x="15916" y="68849"/>
                  <a:pt x="16036" y="68946"/>
                </a:cubicBezTo>
                <a:cubicBezTo>
                  <a:pt x="16136" y="69027"/>
                  <a:pt x="16240" y="69098"/>
                  <a:pt x="16346" y="69166"/>
                </a:cubicBezTo>
                <a:cubicBezTo>
                  <a:pt x="16524" y="69279"/>
                  <a:pt x="16663" y="69350"/>
                  <a:pt x="16860" y="69515"/>
                </a:cubicBezTo>
                <a:lnTo>
                  <a:pt x="16421" y="69117"/>
                </a:lnTo>
                <a:lnTo>
                  <a:pt x="16421" y="69117"/>
                </a:lnTo>
                <a:cubicBezTo>
                  <a:pt x="16531" y="69140"/>
                  <a:pt x="16679" y="69234"/>
                  <a:pt x="16870" y="69370"/>
                </a:cubicBezTo>
                <a:cubicBezTo>
                  <a:pt x="17064" y="69505"/>
                  <a:pt x="17303" y="69677"/>
                  <a:pt x="17584" y="69874"/>
                </a:cubicBezTo>
                <a:cubicBezTo>
                  <a:pt x="17584" y="69885"/>
                  <a:pt x="17579" y="69889"/>
                  <a:pt x="17569" y="69889"/>
                </a:cubicBezTo>
                <a:cubicBezTo>
                  <a:pt x="17549" y="69889"/>
                  <a:pt x="17511" y="69871"/>
                  <a:pt x="17468" y="69845"/>
                </a:cubicBezTo>
                <a:lnTo>
                  <a:pt x="17468" y="69845"/>
                </a:lnTo>
                <a:cubicBezTo>
                  <a:pt x="17733" y="70016"/>
                  <a:pt x="17979" y="70249"/>
                  <a:pt x="18244" y="70501"/>
                </a:cubicBezTo>
                <a:lnTo>
                  <a:pt x="18373" y="70624"/>
                </a:lnTo>
                <a:lnTo>
                  <a:pt x="18509" y="70747"/>
                </a:lnTo>
                <a:cubicBezTo>
                  <a:pt x="18600" y="70828"/>
                  <a:pt x="18697" y="70908"/>
                  <a:pt x="18794" y="70989"/>
                </a:cubicBezTo>
                <a:cubicBezTo>
                  <a:pt x="18994" y="71154"/>
                  <a:pt x="19207" y="71303"/>
                  <a:pt x="19434" y="71432"/>
                </a:cubicBezTo>
                <a:cubicBezTo>
                  <a:pt x="19799" y="71778"/>
                  <a:pt x="19366" y="71613"/>
                  <a:pt x="19692" y="71904"/>
                </a:cubicBezTo>
                <a:cubicBezTo>
                  <a:pt x="20067" y="72098"/>
                  <a:pt x="20413" y="72337"/>
                  <a:pt x="20730" y="72615"/>
                </a:cubicBezTo>
                <a:cubicBezTo>
                  <a:pt x="20856" y="72725"/>
                  <a:pt x="20986" y="72835"/>
                  <a:pt x="21150" y="72958"/>
                </a:cubicBezTo>
                <a:cubicBezTo>
                  <a:pt x="21361" y="73104"/>
                  <a:pt x="21580" y="73233"/>
                  <a:pt x="21807" y="73349"/>
                </a:cubicBezTo>
                <a:cubicBezTo>
                  <a:pt x="21693" y="73201"/>
                  <a:pt x="21618" y="73123"/>
                  <a:pt x="21663" y="73123"/>
                </a:cubicBezTo>
                <a:cubicBezTo>
                  <a:pt x="21710" y="73123"/>
                  <a:pt x="21895" y="73213"/>
                  <a:pt x="22317" y="73404"/>
                </a:cubicBezTo>
                <a:lnTo>
                  <a:pt x="21422" y="72887"/>
                </a:lnTo>
                <a:cubicBezTo>
                  <a:pt x="21270" y="72803"/>
                  <a:pt x="21128" y="72709"/>
                  <a:pt x="20976" y="72619"/>
                </a:cubicBezTo>
                <a:lnTo>
                  <a:pt x="20536" y="72347"/>
                </a:lnTo>
                <a:lnTo>
                  <a:pt x="20536" y="72347"/>
                </a:lnTo>
                <a:cubicBezTo>
                  <a:pt x="20940" y="72544"/>
                  <a:pt x="21338" y="72742"/>
                  <a:pt x="21748" y="72923"/>
                </a:cubicBezTo>
                <a:cubicBezTo>
                  <a:pt x="21619" y="72835"/>
                  <a:pt x="21480" y="72754"/>
                  <a:pt x="21344" y="72677"/>
                </a:cubicBezTo>
                <a:cubicBezTo>
                  <a:pt x="21209" y="72596"/>
                  <a:pt x="21076" y="72515"/>
                  <a:pt x="20947" y="72438"/>
                </a:cubicBezTo>
                <a:cubicBezTo>
                  <a:pt x="20727" y="72315"/>
                  <a:pt x="20517" y="72179"/>
                  <a:pt x="20313" y="72034"/>
                </a:cubicBezTo>
                <a:lnTo>
                  <a:pt x="20313" y="72034"/>
                </a:lnTo>
                <a:cubicBezTo>
                  <a:pt x="20600" y="72164"/>
                  <a:pt x="20729" y="72228"/>
                  <a:pt x="20762" y="72228"/>
                </a:cubicBezTo>
                <a:cubicBezTo>
                  <a:pt x="20797" y="72228"/>
                  <a:pt x="20733" y="72161"/>
                  <a:pt x="20640" y="72030"/>
                </a:cubicBezTo>
                <a:lnTo>
                  <a:pt x="20640" y="72030"/>
                </a:lnTo>
                <a:cubicBezTo>
                  <a:pt x="20785" y="72185"/>
                  <a:pt x="20950" y="72325"/>
                  <a:pt x="21128" y="72444"/>
                </a:cubicBezTo>
                <a:cubicBezTo>
                  <a:pt x="21218" y="72506"/>
                  <a:pt x="21309" y="72561"/>
                  <a:pt x="21399" y="72619"/>
                </a:cubicBezTo>
                <a:cubicBezTo>
                  <a:pt x="21493" y="72674"/>
                  <a:pt x="21590" y="72722"/>
                  <a:pt x="21690" y="72774"/>
                </a:cubicBezTo>
                <a:cubicBezTo>
                  <a:pt x="22078" y="72978"/>
                  <a:pt x="22486" y="73181"/>
                  <a:pt x="22864" y="73505"/>
                </a:cubicBezTo>
                <a:lnTo>
                  <a:pt x="22667" y="73770"/>
                </a:lnTo>
                <a:cubicBezTo>
                  <a:pt x="22809" y="73880"/>
                  <a:pt x="22958" y="73986"/>
                  <a:pt x="23110" y="74083"/>
                </a:cubicBezTo>
                <a:cubicBezTo>
                  <a:pt x="23258" y="74177"/>
                  <a:pt x="23410" y="74268"/>
                  <a:pt x="23562" y="74355"/>
                </a:cubicBezTo>
                <a:cubicBezTo>
                  <a:pt x="23711" y="74439"/>
                  <a:pt x="23866" y="74523"/>
                  <a:pt x="24018" y="74604"/>
                </a:cubicBezTo>
                <a:cubicBezTo>
                  <a:pt x="24173" y="74685"/>
                  <a:pt x="24328" y="74765"/>
                  <a:pt x="24493" y="74840"/>
                </a:cubicBezTo>
                <a:cubicBezTo>
                  <a:pt x="24817" y="74992"/>
                  <a:pt x="25156" y="75150"/>
                  <a:pt x="25515" y="75331"/>
                </a:cubicBezTo>
                <a:cubicBezTo>
                  <a:pt x="25693" y="75422"/>
                  <a:pt x="25877" y="75522"/>
                  <a:pt x="26071" y="75625"/>
                </a:cubicBezTo>
                <a:cubicBezTo>
                  <a:pt x="26265" y="75729"/>
                  <a:pt x="26465" y="75835"/>
                  <a:pt x="26679" y="75955"/>
                </a:cubicBezTo>
                <a:lnTo>
                  <a:pt x="26155" y="75619"/>
                </a:lnTo>
                <a:cubicBezTo>
                  <a:pt x="26300" y="75619"/>
                  <a:pt x="26566" y="75755"/>
                  <a:pt x="26866" y="75916"/>
                </a:cubicBezTo>
                <a:lnTo>
                  <a:pt x="27335" y="76168"/>
                </a:lnTo>
                <a:cubicBezTo>
                  <a:pt x="27484" y="76249"/>
                  <a:pt x="27639" y="76324"/>
                  <a:pt x="27797" y="76385"/>
                </a:cubicBezTo>
                <a:cubicBezTo>
                  <a:pt x="27697" y="76459"/>
                  <a:pt x="28030" y="76666"/>
                  <a:pt x="28243" y="76841"/>
                </a:cubicBezTo>
                <a:cubicBezTo>
                  <a:pt x="28244" y="76836"/>
                  <a:pt x="28248" y="76834"/>
                  <a:pt x="28256" y="76834"/>
                </a:cubicBezTo>
                <a:cubicBezTo>
                  <a:pt x="28319" y="76834"/>
                  <a:pt x="28603" y="76971"/>
                  <a:pt x="28913" y="77103"/>
                </a:cubicBezTo>
                <a:cubicBezTo>
                  <a:pt x="29197" y="77228"/>
                  <a:pt x="29507" y="77339"/>
                  <a:pt x="29679" y="77339"/>
                </a:cubicBezTo>
                <a:cubicBezTo>
                  <a:pt x="29716" y="77339"/>
                  <a:pt x="29747" y="77334"/>
                  <a:pt x="29769" y="77323"/>
                </a:cubicBezTo>
                <a:lnTo>
                  <a:pt x="30497" y="77801"/>
                </a:lnTo>
                <a:cubicBezTo>
                  <a:pt x="30671" y="77888"/>
                  <a:pt x="30830" y="77960"/>
                  <a:pt x="30979" y="78018"/>
                </a:cubicBezTo>
                <a:cubicBezTo>
                  <a:pt x="31127" y="78073"/>
                  <a:pt x="31260" y="78115"/>
                  <a:pt x="31389" y="78154"/>
                </a:cubicBezTo>
                <a:cubicBezTo>
                  <a:pt x="31645" y="78228"/>
                  <a:pt x="31861" y="78273"/>
                  <a:pt x="32081" y="78315"/>
                </a:cubicBezTo>
                <a:cubicBezTo>
                  <a:pt x="32298" y="78354"/>
                  <a:pt x="32511" y="78402"/>
                  <a:pt x="32760" y="78467"/>
                </a:cubicBezTo>
                <a:cubicBezTo>
                  <a:pt x="33057" y="78541"/>
                  <a:pt x="33352" y="78635"/>
                  <a:pt x="33636" y="78752"/>
                </a:cubicBezTo>
                <a:cubicBezTo>
                  <a:pt x="33605" y="78749"/>
                  <a:pt x="33579" y="78748"/>
                  <a:pt x="33557" y="78748"/>
                </a:cubicBezTo>
                <a:cubicBezTo>
                  <a:pt x="33350" y="78748"/>
                  <a:pt x="33494" y="78859"/>
                  <a:pt x="33337" y="78859"/>
                </a:cubicBezTo>
                <a:cubicBezTo>
                  <a:pt x="33261" y="78859"/>
                  <a:pt x="33111" y="78832"/>
                  <a:pt x="32812" y="78752"/>
                </a:cubicBezTo>
                <a:lnTo>
                  <a:pt x="32812" y="78752"/>
                </a:lnTo>
                <a:cubicBezTo>
                  <a:pt x="33209" y="78896"/>
                  <a:pt x="33566" y="79043"/>
                  <a:pt x="33689" y="79043"/>
                </a:cubicBezTo>
                <a:cubicBezTo>
                  <a:pt x="33712" y="79043"/>
                  <a:pt x="33727" y="79038"/>
                  <a:pt x="33733" y="79026"/>
                </a:cubicBezTo>
                <a:cubicBezTo>
                  <a:pt x="33833" y="79081"/>
                  <a:pt x="33943" y="79123"/>
                  <a:pt x="34056" y="79152"/>
                </a:cubicBezTo>
                <a:cubicBezTo>
                  <a:pt x="34199" y="79195"/>
                  <a:pt x="34373" y="79243"/>
                  <a:pt x="34554" y="79282"/>
                </a:cubicBezTo>
                <a:cubicBezTo>
                  <a:pt x="34913" y="79366"/>
                  <a:pt x="35291" y="79456"/>
                  <a:pt x="35495" y="79579"/>
                </a:cubicBezTo>
                <a:cubicBezTo>
                  <a:pt x="35517" y="79581"/>
                  <a:pt x="35537" y="79582"/>
                  <a:pt x="35557" y="79582"/>
                </a:cubicBezTo>
                <a:cubicBezTo>
                  <a:pt x="35627" y="79582"/>
                  <a:pt x="35690" y="79572"/>
                  <a:pt x="35771" y="79572"/>
                </a:cubicBezTo>
                <a:cubicBezTo>
                  <a:pt x="35780" y="79572"/>
                  <a:pt x="35789" y="79573"/>
                  <a:pt x="35799" y="79573"/>
                </a:cubicBezTo>
                <a:cubicBezTo>
                  <a:pt x="35870" y="79576"/>
                  <a:pt x="35941" y="79586"/>
                  <a:pt x="36012" y="79599"/>
                </a:cubicBezTo>
                <a:cubicBezTo>
                  <a:pt x="36100" y="79618"/>
                  <a:pt x="36206" y="79644"/>
                  <a:pt x="36339" y="79683"/>
                </a:cubicBezTo>
                <a:cubicBezTo>
                  <a:pt x="36371" y="79705"/>
                  <a:pt x="36358" y="79721"/>
                  <a:pt x="36342" y="79728"/>
                </a:cubicBezTo>
                <a:cubicBezTo>
                  <a:pt x="36346" y="79728"/>
                  <a:pt x="36350" y="79728"/>
                  <a:pt x="36355" y="79728"/>
                </a:cubicBezTo>
                <a:cubicBezTo>
                  <a:pt x="36445" y="79728"/>
                  <a:pt x="36689" y="79778"/>
                  <a:pt x="36807" y="79778"/>
                </a:cubicBezTo>
                <a:cubicBezTo>
                  <a:pt x="36894" y="79778"/>
                  <a:pt x="36912" y="79750"/>
                  <a:pt x="36746" y="79654"/>
                </a:cubicBezTo>
                <a:lnTo>
                  <a:pt x="36746" y="79654"/>
                </a:lnTo>
                <a:cubicBezTo>
                  <a:pt x="36934" y="79754"/>
                  <a:pt x="37124" y="79844"/>
                  <a:pt x="37322" y="79922"/>
                </a:cubicBezTo>
                <a:cubicBezTo>
                  <a:pt x="37428" y="79964"/>
                  <a:pt x="37535" y="80006"/>
                  <a:pt x="37648" y="80045"/>
                </a:cubicBezTo>
                <a:cubicBezTo>
                  <a:pt x="37761" y="80087"/>
                  <a:pt x="37874" y="80126"/>
                  <a:pt x="37994" y="80161"/>
                </a:cubicBezTo>
                <a:cubicBezTo>
                  <a:pt x="38469" y="80297"/>
                  <a:pt x="38987" y="80423"/>
                  <a:pt x="39497" y="80543"/>
                </a:cubicBezTo>
                <a:cubicBezTo>
                  <a:pt x="40522" y="80753"/>
                  <a:pt x="41524" y="80953"/>
                  <a:pt x="42165" y="81199"/>
                </a:cubicBezTo>
                <a:lnTo>
                  <a:pt x="43005" y="81315"/>
                </a:lnTo>
                <a:cubicBezTo>
                  <a:pt x="43151" y="81338"/>
                  <a:pt x="43296" y="81351"/>
                  <a:pt x="43445" y="81367"/>
                </a:cubicBezTo>
                <a:lnTo>
                  <a:pt x="43884" y="81419"/>
                </a:lnTo>
                <a:cubicBezTo>
                  <a:pt x="44466" y="81490"/>
                  <a:pt x="45042" y="81535"/>
                  <a:pt x="45533" y="81587"/>
                </a:cubicBezTo>
                <a:cubicBezTo>
                  <a:pt x="45487" y="81605"/>
                  <a:pt x="45499" y="81624"/>
                  <a:pt x="45453" y="81624"/>
                </a:cubicBezTo>
                <a:cubicBezTo>
                  <a:pt x="45431" y="81624"/>
                  <a:pt x="45397" y="81620"/>
                  <a:pt x="45339" y="81610"/>
                </a:cubicBezTo>
                <a:lnTo>
                  <a:pt x="45339" y="81610"/>
                </a:lnTo>
                <a:cubicBezTo>
                  <a:pt x="45478" y="81639"/>
                  <a:pt x="45624" y="81658"/>
                  <a:pt x="45766" y="81671"/>
                </a:cubicBezTo>
                <a:cubicBezTo>
                  <a:pt x="45830" y="81677"/>
                  <a:pt x="45893" y="81679"/>
                  <a:pt x="45957" y="81679"/>
                </a:cubicBezTo>
                <a:cubicBezTo>
                  <a:pt x="45993" y="81679"/>
                  <a:pt x="46030" y="81679"/>
                  <a:pt x="46067" y="81677"/>
                </a:cubicBezTo>
                <a:cubicBezTo>
                  <a:pt x="46203" y="81668"/>
                  <a:pt x="46338" y="81645"/>
                  <a:pt x="46468" y="81610"/>
                </a:cubicBezTo>
                <a:cubicBezTo>
                  <a:pt x="46610" y="81571"/>
                  <a:pt x="46755" y="81551"/>
                  <a:pt x="46904" y="81548"/>
                </a:cubicBezTo>
                <a:cubicBezTo>
                  <a:pt x="46939" y="81547"/>
                  <a:pt x="46974" y="81547"/>
                  <a:pt x="47009" y="81547"/>
                </a:cubicBezTo>
                <a:cubicBezTo>
                  <a:pt x="47252" y="81547"/>
                  <a:pt x="47495" y="81566"/>
                  <a:pt x="47735" y="81603"/>
                </a:cubicBezTo>
                <a:cubicBezTo>
                  <a:pt x="48080" y="81703"/>
                  <a:pt x="47957" y="81724"/>
                  <a:pt x="47756" y="81724"/>
                </a:cubicBezTo>
                <a:cubicBezTo>
                  <a:pt x="47618" y="81724"/>
                  <a:pt x="47442" y="81714"/>
                  <a:pt x="47355" y="81714"/>
                </a:cubicBezTo>
                <a:cubicBezTo>
                  <a:pt x="47283" y="81714"/>
                  <a:pt x="47272" y="81721"/>
                  <a:pt x="47395" y="81745"/>
                </a:cubicBezTo>
                <a:cubicBezTo>
                  <a:pt x="47444" y="81839"/>
                  <a:pt x="47583" y="81891"/>
                  <a:pt x="47787" y="81920"/>
                </a:cubicBezTo>
                <a:cubicBezTo>
                  <a:pt x="47963" y="81941"/>
                  <a:pt x="48139" y="81951"/>
                  <a:pt x="48316" y="81951"/>
                </a:cubicBezTo>
                <a:cubicBezTo>
                  <a:pt x="48388" y="81951"/>
                  <a:pt x="48461" y="81950"/>
                  <a:pt x="48533" y="81946"/>
                </a:cubicBezTo>
                <a:cubicBezTo>
                  <a:pt x="48730" y="81944"/>
                  <a:pt x="48939" y="81938"/>
                  <a:pt x="49149" y="81938"/>
                </a:cubicBezTo>
                <a:cubicBezTo>
                  <a:pt x="49247" y="81938"/>
                  <a:pt x="49345" y="81939"/>
                  <a:pt x="49442" y="81943"/>
                </a:cubicBezTo>
                <a:cubicBezTo>
                  <a:pt x="49458" y="81942"/>
                  <a:pt x="49474" y="81942"/>
                  <a:pt x="49490" y="81942"/>
                </a:cubicBezTo>
                <a:cubicBezTo>
                  <a:pt x="49762" y="81942"/>
                  <a:pt x="50036" y="81968"/>
                  <a:pt x="50305" y="82017"/>
                </a:cubicBezTo>
                <a:lnTo>
                  <a:pt x="50053" y="82036"/>
                </a:lnTo>
                <a:cubicBezTo>
                  <a:pt x="50236" y="82063"/>
                  <a:pt x="50419" y="82077"/>
                  <a:pt x="50604" y="82077"/>
                </a:cubicBezTo>
                <a:cubicBezTo>
                  <a:pt x="50641" y="82077"/>
                  <a:pt x="50679" y="82076"/>
                  <a:pt x="50716" y="82075"/>
                </a:cubicBezTo>
                <a:cubicBezTo>
                  <a:pt x="50958" y="82069"/>
                  <a:pt x="51217" y="82046"/>
                  <a:pt x="51492" y="82020"/>
                </a:cubicBezTo>
                <a:lnTo>
                  <a:pt x="51915" y="81978"/>
                </a:lnTo>
                <a:lnTo>
                  <a:pt x="52361" y="81936"/>
                </a:lnTo>
                <a:cubicBezTo>
                  <a:pt x="52665" y="81907"/>
                  <a:pt x="52979" y="81888"/>
                  <a:pt x="53305" y="81881"/>
                </a:cubicBezTo>
                <a:lnTo>
                  <a:pt x="53305" y="81881"/>
                </a:lnTo>
                <a:cubicBezTo>
                  <a:pt x="53305" y="81881"/>
                  <a:pt x="53244" y="81917"/>
                  <a:pt x="53302" y="81936"/>
                </a:cubicBezTo>
                <a:cubicBezTo>
                  <a:pt x="53522" y="81878"/>
                  <a:pt x="53793" y="81826"/>
                  <a:pt x="54094" y="81778"/>
                </a:cubicBezTo>
                <a:cubicBezTo>
                  <a:pt x="54243" y="81752"/>
                  <a:pt x="54401" y="81732"/>
                  <a:pt x="54563" y="81707"/>
                </a:cubicBezTo>
                <a:cubicBezTo>
                  <a:pt x="54728" y="81681"/>
                  <a:pt x="54896" y="81658"/>
                  <a:pt x="55067" y="81635"/>
                </a:cubicBezTo>
                <a:cubicBezTo>
                  <a:pt x="55749" y="81545"/>
                  <a:pt x="56477" y="81445"/>
                  <a:pt x="57098" y="81361"/>
                </a:cubicBezTo>
                <a:lnTo>
                  <a:pt x="57098" y="81361"/>
                </a:lnTo>
                <a:cubicBezTo>
                  <a:pt x="56723" y="81542"/>
                  <a:pt x="56538" y="81487"/>
                  <a:pt x="56790" y="81610"/>
                </a:cubicBezTo>
                <a:cubicBezTo>
                  <a:pt x="57068" y="81574"/>
                  <a:pt x="57020" y="81519"/>
                  <a:pt x="57043" y="81458"/>
                </a:cubicBezTo>
                <a:cubicBezTo>
                  <a:pt x="57065" y="81393"/>
                  <a:pt x="57156" y="81319"/>
                  <a:pt x="57709" y="81238"/>
                </a:cubicBezTo>
                <a:cubicBezTo>
                  <a:pt x="57893" y="81254"/>
                  <a:pt x="58190" y="81264"/>
                  <a:pt x="58452" y="81273"/>
                </a:cubicBezTo>
                <a:cubicBezTo>
                  <a:pt x="58717" y="81283"/>
                  <a:pt x="58950" y="81312"/>
                  <a:pt x="59015" y="81380"/>
                </a:cubicBezTo>
                <a:cubicBezTo>
                  <a:pt x="58666" y="81428"/>
                  <a:pt x="58316" y="81480"/>
                  <a:pt x="57967" y="81519"/>
                </a:cubicBezTo>
                <a:cubicBezTo>
                  <a:pt x="58066" y="81544"/>
                  <a:pt x="58171" y="81554"/>
                  <a:pt x="58282" y="81554"/>
                </a:cubicBezTo>
                <a:cubicBezTo>
                  <a:pt x="58486" y="81554"/>
                  <a:pt x="58707" y="81519"/>
                  <a:pt x="58927" y="81477"/>
                </a:cubicBezTo>
                <a:cubicBezTo>
                  <a:pt x="59264" y="81412"/>
                  <a:pt x="59603" y="81325"/>
                  <a:pt x="59881" y="81299"/>
                </a:cubicBezTo>
                <a:lnTo>
                  <a:pt x="59881" y="81299"/>
                </a:lnTo>
                <a:lnTo>
                  <a:pt x="59823" y="81396"/>
                </a:lnTo>
                <a:cubicBezTo>
                  <a:pt x="60224" y="81328"/>
                  <a:pt x="60521" y="81264"/>
                  <a:pt x="60773" y="81202"/>
                </a:cubicBezTo>
                <a:cubicBezTo>
                  <a:pt x="61026" y="81141"/>
                  <a:pt x="61226" y="81073"/>
                  <a:pt x="61430" y="81011"/>
                </a:cubicBezTo>
                <a:cubicBezTo>
                  <a:pt x="61637" y="80950"/>
                  <a:pt x="61847" y="80889"/>
                  <a:pt x="62109" y="80824"/>
                </a:cubicBezTo>
                <a:cubicBezTo>
                  <a:pt x="62374" y="80756"/>
                  <a:pt x="62694" y="80685"/>
                  <a:pt x="63124" y="80614"/>
                </a:cubicBezTo>
                <a:lnTo>
                  <a:pt x="62933" y="80578"/>
                </a:lnTo>
                <a:cubicBezTo>
                  <a:pt x="63098" y="80504"/>
                  <a:pt x="63272" y="80446"/>
                  <a:pt x="63450" y="80404"/>
                </a:cubicBezTo>
                <a:cubicBezTo>
                  <a:pt x="63544" y="80384"/>
                  <a:pt x="63642" y="80374"/>
                  <a:pt x="63741" y="80374"/>
                </a:cubicBezTo>
                <a:cubicBezTo>
                  <a:pt x="63755" y="80374"/>
                  <a:pt x="63769" y="80374"/>
                  <a:pt x="63783" y="80375"/>
                </a:cubicBezTo>
                <a:cubicBezTo>
                  <a:pt x="63984" y="80371"/>
                  <a:pt x="64187" y="80381"/>
                  <a:pt x="64637" y="80203"/>
                </a:cubicBezTo>
                <a:lnTo>
                  <a:pt x="64960" y="80358"/>
                </a:lnTo>
                <a:cubicBezTo>
                  <a:pt x="65568" y="80184"/>
                  <a:pt x="67058" y="79679"/>
                  <a:pt x="68138" y="79369"/>
                </a:cubicBezTo>
                <a:lnTo>
                  <a:pt x="68138" y="79369"/>
                </a:lnTo>
                <a:cubicBezTo>
                  <a:pt x="67847" y="79521"/>
                  <a:pt x="67388" y="79699"/>
                  <a:pt x="66906" y="79867"/>
                </a:cubicBezTo>
                <a:lnTo>
                  <a:pt x="65523" y="80333"/>
                </a:lnTo>
                <a:cubicBezTo>
                  <a:pt x="65826" y="80271"/>
                  <a:pt x="66341" y="80145"/>
                  <a:pt x="66816" y="80019"/>
                </a:cubicBezTo>
                <a:cubicBezTo>
                  <a:pt x="67288" y="79893"/>
                  <a:pt x="67724" y="79747"/>
                  <a:pt x="67866" y="79660"/>
                </a:cubicBezTo>
                <a:lnTo>
                  <a:pt x="67866" y="79660"/>
                </a:lnTo>
                <a:cubicBezTo>
                  <a:pt x="67627" y="79741"/>
                  <a:pt x="67333" y="79864"/>
                  <a:pt x="67084" y="79890"/>
                </a:cubicBezTo>
                <a:cubicBezTo>
                  <a:pt x="67485" y="79696"/>
                  <a:pt x="67902" y="79531"/>
                  <a:pt x="68326" y="79388"/>
                </a:cubicBezTo>
                <a:cubicBezTo>
                  <a:pt x="68798" y="79224"/>
                  <a:pt x="69334" y="79068"/>
                  <a:pt x="69932" y="78907"/>
                </a:cubicBezTo>
                <a:lnTo>
                  <a:pt x="69932" y="78907"/>
                </a:lnTo>
                <a:cubicBezTo>
                  <a:pt x="69915" y="78984"/>
                  <a:pt x="69989" y="79017"/>
                  <a:pt x="70129" y="79017"/>
                </a:cubicBezTo>
                <a:cubicBezTo>
                  <a:pt x="70414" y="79017"/>
                  <a:pt x="70971" y="78882"/>
                  <a:pt x="71584" y="78719"/>
                </a:cubicBezTo>
                <a:cubicBezTo>
                  <a:pt x="72040" y="78600"/>
                  <a:pt x="72528" y="78454"/>
                  <a:pt x="72965" y="78354"/>
                </a:cubicBezTo>
                <a:cubicBezTo>
                  <a:pt x="73359" y="78263"/>
                  <a:pt x="73708" y="78190"/>
                  <a:pt x="73948" y="78190"/>
                </a:cubicBezTo>
                <a:cubicBezTo>
                  <a:pt x="73972" y="78190"/>
                  <a:pt x="73994" y="78191"/>
                  <a:pt x="74016" y="78192"/>
                </a:cubicBezTo>
                <a:cubicBezTo>
                  <a:pt x="74142" y="78144"/>
                  <a:pt x="74271" y="78095"/>
                  <a:pt x="74400" y="78050"/>
                </a:cubicBezTo>
                <a:cubicBezTo>
                  <a:pt x="74530" y="78002"/>
                  <a:pt x="74659" y="77956"/>
                  <a:pt x="74788" y="77908"/>
                </a:cubicBezTo>
                <a:cubicBezTo>
                  <a:pt x="75047" y="77817"/>
                  <a:pt x="75305" y="77733"/>
                  <a:pt x="75567" y="77649"/>
                </a:cubicBezTo>
                <a:cubicBezTo>
                  <a:pt x="76091" y="77478"/>
                  <a:pt x="76621" y="77323"/>
                  <a:pt x="77164" y="77158"/>
                </a:cubicBezTo>
                <a:cubicBezTo>
                  <a:pt x="78251" y="76834"/>
                  <a:pt x="79379" y="76498"/>
                  <a:pt x="80575" y="76062"/>
                </a:cubicBezTo>
                <a:cubicBezTo>
                  <a:pt x="80093" y="76055"/>
                  <a:pt x="80271" y="75991"/>
                  <a:pt x="80533" y="75894"/>
                </a:cubicBezTo>
                <a:cubicBezTo>
                  <a:pt x="80795" y="75797"/>
                  <a:pt x="81144" y="75667"/>
                  <a:pt x="81012" y="75532"/>
                </a:cubicBezTo>
                <a:cubicBezTo>
                  <a:pt x="81547" y="75319"/>
                  <a:pt x="81766" y="75244"/>
                  <a:pt x="81829" y="75244"/>
                </a:cubicBezTo>
                <a:cubicBezTo>
                  <a:pt x="81830" y="75244"/>
                  <a:pt x="81832" y="75244"/>
                  <a:pt x="81833" y="75244"/>
                </a:cubicBezTo>
                <a:lnTo>
                  <a:pt x="81713" y="75273"/>
                </a:lnTo>
                <a:lnTo>
                  <a:pt x="81839" y="75244"/>
                </a:lnTo>
                <a:cubicBezTo>
                  <a:pt x="82424" y="75102"/>
                  <a:pt x="83010" y="74963"/>
                  <a:pt x="83595" y="74814"/>
                </a:cubicBezTo>
                <a:cubicBezTo>
                  <a:pt x="83630" y="74809"/>
                  <a:pt x="83657" y="74807"/>
                  <a:pt x="83675" y="74807"/>
                </a:cubicBezTo>
                <a:cubicBezTo>
                  <a:pt x="83885" y="74807"/>
                  <a:pt x="83097" y="75086"/>
                  <a:pt x="83168" y="75134"/>
                </a:cubicBezTo>
                <a:cubicBezTo>
                  <a:pt x="83691" y="74953"/>
                  <a:pt x="83870" y="74914"/>
                  <a:pt x="83970" y="74914"/>
                </a:cubicBezTo>
                <a:cubicBezTo>
                  <a:pt x="83988" y="74914"/>
                  <a:pt x="84004" y="74915"/>
                  <a:pt x="84018" y="74917"/>
                </a:cubicBezTo>
                <a:cubicBezTo>
                  <a:pt x="84059" y="74923"/>
                  <a:pt x="84091" y="74934"/>
                  <a:pt x="84152" y="74934"/>
                </a:cubicBezTo>
                <a:cubicBezTo>
                  <a:pt x="84226" y="74934"/>
                  <a:pt x="84344" y="74918"/>
                  <a:pt x="84574" y="74856"/>
                </a:cubicBezTo>
                <a:cubicBezTo>
                  <a:pt x="84364" y="74804"/>
                  <a:pt x="84936" y="74533"/>
                  <a:pt x="85648" y="74290"/>
                </a:cubicBezTo>
                <a:lnTo>
                  <a:pt x="85648" y="74290"/>
                </a:lnTo>
                <a:cubicBezTo>
                  <a:pt x="85302" y="74374"/>
                  <a:pt x="84956" y="74455"/>
                  <a:pt x="84613" y="74533"/>
                </a:cubicBezTo>
                <a:cubicBezTo>
                  <a:pt x="85428" y="74116"/>
                  <a:pt x="85819" y="74028"/>
                  <a:pt x="86217" y="73941"/>
                </a:cubicBezTo>
                <a:cubicBezTo>
                  <a:pt x="86611" y="73850"/>
                  <a:pt x="87012" y="73763"/>
                  <a:pt x="87817" y="73285"/>
                </a:cubicBezTo>
                <a:lnTo>
                  <a:pt x="87817" y="73285"/>
                </a:lnTo>
                <a:cubicBezTo>
                  <a:pt x="87655" y="73401"/>
                  <a:pt x="87494" y="73514"/>
                  <a:pt x="87329" y="73631"/>
                </a:cubicBezTo>
                <a:cubicBezTo>
                  <a:pt x="87752" y="73404"/>
                  <a:pt x="88551" y="73029"/>
                  <a:pt x="89320" y="72590"/>
                </a:cubicBezTo>
                <a:cubicBezTo>
                  <a:pt x="90090" y="72147"/>
                  <a:pt x="90820" y="71639"/>
                  <a:pt x="91140" y="71264"/>
                </a:cubicBezTo>
                <a:cubicBezTo>
                  <a:pt x="91209" y="71239"/>
                  <a:pt x="91293" y="71217"/>
                  <a:pt x="91340" y="71217"/>
                </a:cubicBezTo>
                <a:cubicBezTo>
                  <a:pt x="91348" y="71217"/>
                  <a:pt x="91355" y="71217"/>
                  <a:pt x="91360" y="71219"/>
                </a:cubicBezTo>
                <a:cubicBezTo>
                  <a:pt x="91396" y="71232"/>
                  <a:pt x="91373" y="71283"/>
                  <a:pt x="91202" y="71410"/>
                </a:cubicBezTo>
                <a:cubicBezTo>
                  <a:pt x="91713" y="71086"/>
                  <a:pt x="92201" y="70727"/>
                  <a:pt x="92660" y="70333"/>
                </a:cubicBezTo>
                <a:cubicBezTo>
                  <a:pt x="93135" y="69929"/>
                  <a:pt x="93585" y="69492"/>
                  <a:pt x="94008" y="69033"/>
                </a:cubicBezTo>
                <a:cubicBezTo>
                  <a:pt x="94425" y="68584"/>
                  <a:pt x="94810" y="68122"/>
                  <a:pt x="95153" y="67682"/>
                </a:cubicBezTo>
                <a:cubicBezTo>
                  <a:pt x="95240" y="67572"/>
                  <a:pt x="95324" y="67465"/>
                  <a:pt x="95405" y="67359"/>
                </a:cubicBezTo>
                <a:cubicBezTo>
                  <a:pt x="95486" y="67252"/>
                  <a:pt x="95566" y="67149"/>
                  <a:pt x="95641" y="67042"/>
                </a:cubicBezTo>
                <a:cubicBezTo>
                  <a:pt x="95802" y="66841"/>
                  <a:pt x="95938" y="66641"/>
                  <a:pt x="96080" y="66463"/>
                </a:cubicBezTo>
                <a:lnTo>
                  <a:pt x="96080" y="66463"/>
                </a:lnTo>
                <a:lnTo>
                  <a:pt x="96055" y="66657"/>
                </a:lnTo>
                <a:cubicBezTo>
                  <a:pt x="96109" y="66563"/>
                  <a:pt x="96155" y="66470"/>
                  <a:pt x="96197" y="66376"/>
                </a:cubicBezTo>
                <a:cubicBezTo>
                  <a:pt x="96239" y="66285"/>
                  <a:pt x="96274" y="66188"/>
                  <a:pt x="96313" y="66095"/>
                </a:cubicBezTo>
                <a:cubicBezTo>
                  <a:pt x="96404" y="65881"/>
                  <a:pt x="96520" y="65678"/>
                  <a:pt x="96656" y="65490"/>
                </a:cubicBezTo>
                <a:cubicBezTo>
                  <a:pt x="96669" y="65517"/>
                  <a:pt x="96662" y="65593"/>
                  <a:pt x="96683" y="65593"/>
                </a:cubicBezTo>
                <a:cubicBezTo>
                  <a:pt x="96694" y="65593"/>
                  <a:pt x="96713" y="65571"/>
                  <a:pt x="96746" y="65509"/>
                </a:cubicBezTo>
                <a:cubicBezTo>
                  <a:pt x="96769" y="65454"/>
                  <a:pt x="96805" y="65358"/>
                  <a:pt x="96850" y="65235"/>
                </a:cubicBezTo>
                <a:lnTo>
                  <a:pt x="96889" y="65141"/>
                </a:lnTo>
                <a:lnTo>
                  <a:pt x="96924" y="65037"/>
                </a:lnTo>
                <a:lnTo>
                  <a:pt x="97005" y="64808"/>
                </a:lnTo>
                <a:cubicBezTo>
                  <a:pt x="97125" y="64498"/>
                  <a:pt x="97244" y="64139"/>
                  <a:pt x="97377" y="63883"/>
                </a:cubicBezTo>
                <a:lnTo>
                  <a:pt x="97377" y="63883"/>
                </a:lnTo>
                <a:lnTo>
                  <a:pt x="97277" y="64375"/>
                </a:lnTo>
                <a:cubicBezTo>
                  <a:pt x="97338" y="64245"/>
                  <a:pt x="97393" y="64119"/>
                  <a:pt x="97448" y="63993"/>
                </a:cubicBezTo>
                <a:cubicBezTo>
                  <a:pt x="97503" y="63870"/>
                  <a:pt x="97545" y="63744"/>
                  <a:pt x="97590" y="63625"/>
                </a:cubicBezTo>
                <a:cubicBezTo>
                  <a:pt x="97632" y="63502"/>
                  <a:pt x="97674" y="63385"/>
                  <a:pt x="97710" y="63269"/>
                </a:cubicBezTo>
                <a:cubicBezTo>
                  <a:pt x="97749" y="63153"/>
                  <a:pt x="97774" y="63036"/>
                  <a:pt x="97807" y="62923"/>
                </a:cubicBezTo>
                <a:cubicBezTo>
                  <a:pt x="97836" y="62810"/>
                  <a:pt x="97865" y="62700"/>
                  <a:pt x="97888" y="62587"/>
                </a:cubicBezTo>
                <a:cubicBezTo>
                  <a:pt x="97907" y="62477"/>
                  <a:pt x="97926" y="62370"/>
                  <a:pt x="97946" y="62260"/>
                </a:cubicBezTo>
                <a:cubicBezTo>
                  <a:pt x="97968" y="62154"/>
                  <a:pt x="97985" y="62050"/>
                  <a:pt x="98001" y="61944"/>
                </a:cubicBezTo>
                <a:cubicBezTo>
                  <a:pt x="98014" y="61840"/>
                  <a:pt x="98023" y="61733"/>
                  <a:pt x="98036" y="61630"/>
                </a:cubicBezTo>
                <a:cubicBezTo>
                  <a:pt x="98046" y="61526"/>
                  <a:pt x="98056" y="61426"/>
                  <a:pt x="98065" y="61323"/>
                </a:cubicBezTo>
                <a:cubicBezTo>
                  <a:pt x="98078" y="61219"/>
                  <a:pt x="98078" y="61116"/>
                  <a:pt x="98085" y="61016"/>
                </a:cubicBezTo>
                <a:cubicBezTo>
                  <a:pt x="98095" y="60809"/>
                  <a:pt x="98111" y="60605"/>
                  <a:pt x="98107" y="60395"/>
                </a:cubicBezTo>
                <a:cubicBezTo>
                  <a:pt x="98111" y="60291"/>
                  <a:pt x="98114" y="60188"/>
                  <a:pt x="98114" y="60081"/>
                </a:cubicBezTo>
                <a:cubicBezTo>
                  <a:pt x="98114" y="60026"/>
                  <a:pt x="98120" y="59975"/>
                  <a:pt x="98120" y="59920"/>
                </a:cubicBezTo>
                <a:cubicBezTo>
                  <a:pt x="98117" y="59865"/>
                  <a:pt x="98120" y="59810"/>
                  <a:pt x="98117" y="59758"/>
                </a:cubicBezTo>
                <a:lnTo>
                  <a:pt x="98117" y="59425"/>
                </a:lnTo>
                <a:cubicBezTo>
                  <a:pt x="98117" y="59367"/>
                  <a:pt x="98120" y="59309"/>
                  <a:pt x="98117" y="59254"/>
                </a:cubicBezTo>
                <a:cubicBezTo>
                  <a:pt x="98114" y="59196"/>
                  <a:pt x="98114" y="59137"/>
                  <a:pt x="98114" y="59076"/>
                </a:cubicBezTo>
                <a:lnTo>
                  <a:pt x="98114" y="59076"/>
                </a:lnTo>
                <a:cubicBezTo>
                  <a:pt x="98115" y="59076"/>
                  <a:pt x="98116" y="59076"/>
                  <a:pt x="98117" y="59076"/>
                </a:cubicBezTo>
                <a:cubicBezTo>
                  <a:pt x="98235" y="59076"/>
                  <a:pt x="98334" y="58635"/>
                  <a:pt x="98360" y="58074"/>
                </a:cubicBezTo>
                <a:cubicBezTo>
                  <a:pt x="98379" y="57931"/>
                  <a:pt x="98376" y="57783"/>
                  <a:pt x="98376" y="57634"/>
                </a:cubicBezTo>
                <a:cubicBezTo>
                  <a:pt x="98369" y="57482"/>
                  <a:pt x="98373" y="57330"/>
                  <a:pt x="98360" y="57181"/>
                </a:cubicBezTo>
                <a:cubicBezTo>
                  <a:pt x="98337" y="56884"/>
                  <a:pt x="98314" y="56596"/>
                  <a:pt x="98279" y="56373"/>
                </a:cubicBezTo>
                <a:lnTo>
                  <a:pt x="98279" y="56373"/>
                </a:lnTo>
                <a:lnTo>
                  <a:pt x="98318" y="56399"/>
                </a:lnTo>
                <a:cubicBezTo>
                  <a:pt x="98214" y="55772"/>
                  <a:pt x="98049" y="55154"/>
                  <a:pt x="97823" y="54559"/>
                </a:cubicBezTo>
                <a:lnTo>
                  <a:pt x="97661" y="54149"/>
                </a:lnTo>
                <a:cubicBezTo>
                  <a:pt x="97603" y="54013"/>
                  <a:pt x="97538" y="53884"/>
                  <a:pt x="97477" y="53751"/>
                </a:cubicBezTo>
                <a:cubicBezTo>
                  <a:pt x="97361" y="53489"/>
                  <a:pt x="97212" y="53244"/>
                  <a:pt x="97079" y="52998"/>
                </a:cubicBezTo>
                <a:cubicBezTo>
                  <a:pt x="96792" y="52513"/>
                  <a:pt x="96468" y="52051"/>
                  <a:pt x="96109" y="51614"/>
                </a:cubicBezTo>
                <a:cubicBezTo>
                  <a:pt x="95935" y="51391"/>
                  <a:pt x="95731" y="51181"/>
                  <a:pt x="95531" y="50961"/>
                </a:cubicBezTo>
                <a:cubicBezTo>
                  <a:pt x="95482" y="50906"/>
                  <a:pt x="95427" y="50858"/>
                  <a:pt x="95372" y="50806"/>
                </a:cubicBezTo>
                <a:lnTo>
                  <a:pt x="95211" y="50648"/>
                </a:lnTo>
                <a:lnTo>
                  <a:pt x="95049" y="50489"/>
                </a:lnTo>
                <a:cubicBezTo>
                  <a:pt x="94991" y="50437"/>
                  <a:pt x="94929" y="50386"/>
                  <a:pt x="94871" y="50334"/>
                </a:cubicBezTo>
                <a:cubicBezTo>
                  <a:pt x="94735" y="50153"/>
                  <a:pt x="94580" y="49982"/>
                  <a:pt x="94415" y="49826"/>
                </a:cubicBezTo>
                <a:cubicBezTo>
                  <a:pt x="94318" y="49736"/>
                  <a:pt x="94221" y="49642"/>
                  <a:pt x="94115" y="49548"/>
                </a:cubicBezTo>
                <a:cubicBezTo>
                  <a:pt x="94005" y="49458"/>
                  <a:pt x="93882" y="49371"/>
                  <a:pt x="93759" y="49280"/>
                </a:cubicBezTo>
                <a:cubicBezTo>
                  <a:pt x="93698" y="49235"/>
                  <a:pt x="93640" y="49183"/>
                  <a:pt x="93568" y="49144"/>
                </a:cubicBezTo>
                <a:lnTo>
                  <a:pt x="93361" y="49015"/>
                </a:lnTo>
                <a:lnTo>
                  <a:pt x="93148" y="48886"/>
                </a:lnTo>
                <a:cubicBezTo>
                  <a:pt x="93113" y="48863"/>
                  <a:pt x="93077" y="48840"/>
                  <a:pt x="93038" y="48821"/>
                </a:cubicBezTo>
                <a:lnTo>
                  <a:pt x="92925" y="48763"/>
                </a:lnTo>
                <a:cubicBezTo>
                  <a:pt x="92615" y="48598"/>
                  <a:pt x="92291" y="48452"/>
                  <a:pt x="91962" y="48326"/>
                </a:cubicBezTo>
                <a:cubicBezTo>
                  <a:pt x="91289" y="48068"/>
                  <a:pt x="90568" y="47877"/>
                  <a:pt x="89876" y="47731"/>
                </a:cubicBezTo>
                <a:cubicBezTo>
                  <a:pt x="89181" y="47586"/>
                  <a:pt x="88512" y="47479"/>
                  <a:pt x="87920" y="47376"/>
                </a:cubicBezTo>
                <a:lnTo>
                  <a:pt x="87920" y="47376"/>
                </a:lnTo>
                <a:cubicBezTo>
                  <a:pt x="88248" y="47453"/>
                  <a:pt x="87911" y="47540"/>
                  <a:pt x="87530" y="47540"/>
                </a:cubicBezTo>
                <a:cubicBezTo>
                  <a:pt x="87493" y="47540"/>
                  <a:pt x="87456" y="47539"/>
                  <a:pt x="87419" y="47537"/>
                </a:cubicBezTo>
                <a:cubicBezTo>
                  <a:pt x="86866" y="47431"/>
                  <a:pt x="85877" y="47567"/>
                  <a:pt x="85987" y="47350"/>
                </a:cubicBezTo>
                <a:lnTo>
                  <a:pt x="85987" y="47350"/>
                </a:lnTo>
                <a:lnTo>
                  <a:pt x="86181" y="47373"/>
                </a:lnTo>
                <a:cubicBezTo>
                  <a:pt x="85787" y="47111"/>
                  <a:pt x="84658" y="47078"/>
                  <a:pt x="83815" y="46949"/>
                </a:cubicBezTo>
                <a:lnTo>
                  <a:pt x="83634" y="47221"/>
                </a:lnTo>
                <a:cubicBezTo>
                  <a:pt x="83087" y="47030"/>
                  <a:pt x="82463" y="46872"/>
                  <a:pt x="81836" y="46681"/>
                </a:cubicBezTo>
                <a:cubicBezTo>
                  <a:pt x="81212" y="46487"/>
                  <a:pt x="80578" y="46264"/>
                  <a:pt x="80032" y="45953"/>
                </a:cubicBezTo>
                <a:cubicBezTo>
                  <a:pt x="79486" y="45640"/>
                  <a:pt x="79020" y="45261"/>
                  <a:pt x="78694" y="44867"/>
                </a:cubicBezTo>
                <a:cubicBezTo>
                  <a:pt x="78370" y="44473"/>
                  <a:pt x="78180" y="44085"/>
                  <a:pt x="78134" y="43791"/>
                </a:cubicBezTo>
                <a:cubicBezTo>
                  <a:pt x="77840" y="43383"/>
                  <a:pt x="77624" y="42779"/>
                  <a:pt x="77430" y="42287"/>
                </a:cubicBezTo>
                <a:lnTo>
                  <a:pt x="77591" y="42277"/>
                </a:lnTo>
                <a:cubicBezTo>
                  <a:pt x="77439" y="41569"/>
                  <a:pt x="77375" y="41017"/>
                  <a:pt x="77307" y="40412"/>
                </a:cubicBezTo>
                <a:cubicBezTo>
                  <a:pt x="77236" y="39804"/>
                  <a:pt x="77174" y="39145"/>
                  <a:pt x="77048" y="38178"/>
                </a:cubicBezTo>
                <a:lnTo>
                  <a:pt x="77048" y="38178"/>
                </a:lnTo>
                <a:lnTo>
                  <a:pt x="77203" y="38560"/>
                </a:lnTo>
                <a:cubicBezTo>
                  <a:pt x="77151" y="38013"/>
                  <a:pt x="76993" y="37677"/>
                  <a:pt x="76828" y="37357"/>
                </a:cubicBezTo>
                <a:cubicBezTo>
                  <a:pt x="76663" y="37037"/>
                  <a:pt x="76495" y="36733"/>
                  <a:pt x="76376" y="36235"/>
                </a:cubicBezTo>
                <a:cubicBezTo>
                  <a:pt x="76431" y="36115"/>
                  <a:pt x="76482" y="35996"/>
                  <a:pt x="76534" y="35873"/>
                </a:cubicBezTo>
                <a:cubicBezTo>
                  <a:pt x="76411" y="35382"/>
                  <a:pt x="76253" y="34900"/>
                  <a:pt x="76065" y="34428"/>
                </a:cubicBezTo>
                <a:cubicBezTo>
                  <a:pt x="75868" y="33943"/>
                  <a:pt x="75619" y="33481"/>
                  <a:pt x="75318" y="33054"/>
                </a:cubicBezTo>
                <a:cubicBezTo>
                  <a:pt x="74711" y="32197"/>
                  <a:pt x="73883" y="31505"/>
                  <a:pt x="72965" y="31101"/>
                </a:cubicBezTo>
                <a:cubicBezTo>
                  <a:pt x="72980" y="31096"/>
                  <a:pt x="73001" y="31088"/>
                  <a:pt x="73033" y="31088"/>
                </a:cubicBezTo>
                <a:cubicBezTo>
                  <a:pt x="73094" y="31088"/>
                  <a:pt x="73197" y="31114"/>
                  <a:pt x="73385" y="31224"/>
                </a:cubicBezTo>
                <a:cubicBezTo>
                  <a:pt x="73181" y="31095"/>
                  <a:pt x="72884" y="30898"/>
                  <a:pt x="72541" y="30720"/>
                </a:cubicBezTo>
                <a:cubicBezTo>
                  <a:pt x="72189" y="30532"/>
                  <a:pt x="71827" y="30371"/>
                  <a:pt x="71455" y="30235"/>
                </a:cubicBezTo>
                <a:cubicBezTo>
                  <a:pt x="71012" y="30074"/>
                  <a:pt x="70617" y="29982"/>
                  <a:pt x="70412" y="29982"/>
                </a:cubicBezTo>
                <a:cubicBezTo>
                  <a:pt x="70312" y="29982"/>
                  <a:pt x="70258" y="30004"/>
                  <a:pt x="70265" y="30050"/>
                </a:cubicBezTo>
                <a:cubicBezTo>
                  <a:pt x="70175" y="29950"/>
                  <a:pt x="69722" y="29840"/>
                  <a:pt x="69160" y="29779"/>
                </a:cubicBezTo>
                <a:cubicBezTo>
                  <a:pt x="68843" y="29747"/>
                  <a:pt x="68490" y="29727"/>
                  <a:pt x="68154" y="29724"/>
                </a:cubicBezTo>
                <a:cubicBezTo>
                  <a:pt x="68119" y="29724"/>
                  <a:pt x="68084" y="29723"/>
                  <a:pt x="68049" y="29723"/>
                </a:cubicBezTo>
                <a:cubicBezTo>
                  <a:pt x="67751" y="29723"/>
                  <a:pt x="67467" y="29735"/>
                  <a:pt x="67233" y="29750"/>
                </a:cubicBezTo>
                <a:lnTo>
                  <a:pt x="67401" y="29601"/>
                </a:lnTo>
                <a:lnTo>
                  <a:pt x="67401" y="29601"/>
                </a:lnTo>
                <a:cubicBezTo>
                  <a:pt x="66952" y="29682"/>
                  <a:pt x="66722" y="29750"/>
                  <a:pt x="66454" y="29798"/>
                </a:cubicBezTo>
                <a:cubicBezTo>
                  <a:pt x="66182" y="29847"/>
                  <a:pt x="65872" y="29889"/>
                  <a:pt x="65267" y="29963"/>
                </a:cubicBezTo>
                <a:cubicBezTo>
                  <a:pt x="65263" y="29963"/>
                  <a:pt x="65258" y="29963"/>
                  <a:pt x="65253" y="29963"/>
                </a:cubicBezTo>
                <a:cubicBezTo>
                  <a:pt x="65002" y="29963"/>
                  <a:pt x="65011" y="29876"/>
                  <a:pt x="65306" y="29866"/>
                </a:cubicBezTo>
                <a:cubicBezTo>
                  <a:pt x="65154" y="29866"/>
                  <a:pt x="65002" y="29879"/>
                  <a:pt x="64850" y="29899"/>
                </a:cubicBezTo>
                <a:cubicBezTo>
                  <a:pt x="64737" y="29918"/>
                  <a:pt x="64627" y="29947"/>
                  <a:pt x="64517" y="29979"/>
                </a:cubicBezTo>
                <a:cubicBezTo>
                  <a:pt x="64394" y="30015"/>
                  <a:pt x="64271" y="30044"/>
                  <a:pt x="64145" y="30063"/>
                </a:cubicBezTo>
                <a:cubicBezTo>
                  <a:pt x="63932" y="30099"/>
                  <a:pt x="63715" y="30122"/>
                  <a:pt x="63499" y="30128"/>
                </a:cubicBezTo>
                <a:lnTo>
                  <a:pt x="63916" y="29979"/>
                </a:lnTo>
                <a:lnTo>
                  <a:pt x="63916" y="29979"/>
                </a:lnTo>
                <a:cubicBezTo>
                  <a:pt x="63424" y="30031"/>
                  <a:pt x="63205" y="30073"/>
                  <a:pt x="63040" y="30122"/>
                </a:cubicBezTo>
                <a:cubicBezTo>
                  <a:pt x="62872" y="30170"/>
                  <a:pt x="62765" y="30228"/>
                  <a:pt x="62506" y="30322"/>
                </a:cubicBezTo>
                <a:cubicBezTo>
                  <a:pt x="62116" y="30421"/>
                  <a:pt x="61456" y="30487"/>
                  <a:pt x="61000" y="30487"/>
                </a:cubicBezTo>
                <a:cubicBezTo>
                  <a:pt x="60756" y="30487"/>
                  <a:pt x="60570" y="30468"/>
                  <a:pt x="60515" y="30425"/>
                </a:cubicBezTo>
                <a:cubicBezTo>
                  <a:pt x="60457" y="30477"/>
                  <a:pt x="60298" y="30552"/>
                  <a:pt x="60085" y="30613"/>
                </a:cubicBezTo>
                <a:cubicBezTo>
                  <a:pt x="59965" y="30645"/>
                  <a:pt x="59846" y="30674"/>
                  <a:pt x="59726" y="30694"/>
                </a:cubicBezTo>
                <a:cubicBezTo>
                  <a:pt x="59590" y="30716"/>
                  <a:pt x="59451" y="30729"/>
                  <a:pt x="59315" y="30736"/>
                </a:cubicBezTo>
                <a:cubicBezTo>
                  <a:pt x="59235" y="30691"/>
                  <a:pt x="59435" y="30636"/>
                  <a:pt x="59535" y="30607"/>
                </a:cubicBezTo>
                <a:lnTo>
                  <a:pt x="59535" y="30607"/>
                </a:lnTo>
                <a:cubicBezTo>
                  <a:pt x="59335" y="30616"/>
                  <a:pt x="59147" y="30632"/>
                  <a:pt x="58969" y="30645"/>
                </a:cubicBezTo>
                <a:cubicBezTo>
                  <a:pt x="58795" y="30658"/>
                  <a:pt x="58630" y="30678"/>
                  <a:pt x="58472" y="30697"/>
                </a:cubicBezTo>
                <a:cubicBezTo>
                  <a:pt x="58316" y="30716"/>
                  <a:pt x="58168" y="30729"/>
                  <a:pt x="58025" y="30749"/>
                </a:cubicBezTo>
                <a:lnTo>
                  <a:pt x="57815" y="30778"/>
                </a:lnTo>
                <a:lnTo>
                  <a:pt x="57615" y="30801"/>
                </a:lnTo>
                <a:lnTo>
                  <a:pt x="57224" y="30839"/>
                </a:lnTo>
                <a:cubicBezTo>
                  <a:pt x="57098" y="30852"/>
                  <a:pt x="56971" y="30855"/>
                  <a:pt x="56845" y="30859"/>
                </a:cubicBezTo>
                <a:cubicBezTo>
                  <a:pt x="56814" y="30860"/>
                  <a:pt x="56782" y="30860"/>
                  <a:pt x="56750" y="30860"/>
                </a:cubicBezTo>
                <a:cubicBezTo>
                  <a:pt x="56655" y="30860"/>
                  <a:pt x="56558" y="30856"/>
                  <a:pt x="56464" y="30849"/>
                </a:cubicBezTo>
                <a:cubicBezTo>
                  <a:pt x="56335" y="30839"/>
                  <a:pt x="56205" y="30823"/>
                  <a:pt x="56069" y="30797"/>
                </a:cubicBezTo>
                <a:cubicBezTo>
                  <a:pt x="56047" y="30746"/>
                  <a:pt x="55979" y="30720"/>
                  <a:pt x="55888" y="30697"/>
                </a:cubicBezTo>
                <a:lnTo>
                  <a:pt x="55888" y="30697"/>
                </a:lnTo>
                <a:cubicBezTo>
                  <a:pt x="56047" y="30707"/>
                  <a:pt x="56199" y="30710"/>
                  <a:pt x="56347" y="30716"/>
                </a:cubicBezTo>
                <a:lnTo>
                  <a:pt x="56564" y="30723"/>
                </a:lnTo>
                <a:lnTo>
                  <a:pt x="57152" y="30723"/>
                </a:lnTo>
                <a:lnTo>
                  <a:pt x="57485" y="30713"/>
                </a:lnTo>
                <a:cubicBezTo>
                  <a:pt x="57683" y="30710"/>
                  <a:pt x="57841" y="30707"/>
                  <a:pt x="57945" y="30700"/>
                </a:cubicBezTo>
                <a:cubicBezTo>
                  <a:pt x="57990" y="30698"/>
                  <a:pt x="58025" y="30696"/>
                  <a:pt x="58047" y="30696"/>
                </a:cubicBezTo>
                <a:cubicBezTo>
                  <a:pt x="58056" y="30696"/>
                  <a:pt x="58063" y="30696"/>
                  <a:pt x="58067" y="30697"/>
                </a:cubicBezTo>
                <a:cubicBezTo>
                  <a:pt x="58058" y="30626"/>
                  <a:pt x="57802" y="30607"/>
                  <a:pt x="57650" y="30561"/>
                </a:cubicBezTo>
                <a:cubicBezTo>
                  <a:pt x="57498" y="30513"/>
                  <a:pt x="57443" y="30464"/>
                  <a:pt x="57838" y="30348"/>
                </a:cubicBezTo>
                <a:lnTo>
                  <a:pt x="57838" y="30348"/>
                </a:lnTo>
                <a:cubicBezTo>
                  <a:pt x="57637" y="30383"/>
                  <a:pt x="57405" y="30429"/>
                  <a:pt x="57146" y="30474"/>
                </a:cubicBezTo>
                <a:lnTo>
                  <a:pt x="56745" y="30529"/>
                </a:lnTo>
                <a:cubicBezTo>
                  <a:pt x="56677" y="30539"/>
                  <a:pt x="56606" y="30548"/>
                  <a:pt x="56538" y="30555"/>
                </a:cubicBezTo>
                <a:lnTo>
                  <a:pt x="56325" y="30574"/>
                </a:lnTo>
                <a:cubicBezTo>
                  <a:pt x="56183" y="30584"/>
                  <a:pt x="56037" y="30597"/>
                  <a:pt x="55895" y="30600"/>
                </a:cubicBezTo>
                <a:cubicBezTo>
                  <a:pt x="55868" y="30601"/>
                  <a:pt x="55841" y="30601"/>
                  <a:pt x="55813" y="30601"/>
                </a:cubicBezTo>
                <a:cubicBezTo>
                  <a:pt x="55698" y="30601"/>
                  <a:pt x="55584" y="30596"/>
                  <a:pt x="55471" y="30594"/>
                </a:cubicBezTo>
                <a:cubicBezTo>
                  <a:pt x="55329" y="30590"/>
                  <a:pt x="55193" y="30584"/>
                  <a:pt x="55061" y="30568"/>
                </a:cubicBezTo>
                <a:cubicBezTo>
                  <a:pt x="54928" y="30548"/>
                  <a:pt x="54802" y="30526"/>
                  <a:pt x="54683" y="30500"/>
                </a:cubicBezTo>
                <a:cubicBezTo>
                  <a:pt x="54637" y="30484"/>
                  <a:pt x="54598" y="30461"/>
                  <a:pt x="54560" y="30432"/>
                </a:cubicBezTo>
                <a:lnTo>
                  <a:pt x="54663" y="30432"/>
                </a:lnTo>
                <a:cubicBezTo>
                  <a:pt x="54560" y="30409"/>
                  <a:pt x="54453" y="30393"/>
                  <a:pt x="54346" y="30383"/>
                </a:cubicBezTo>
                <a:cubicBezTo>
                  <a:pt x="54243" y="30371"/>
                  <a:pt x="54146" y="30358"/>
                  <a:pt x="54052" y="30351"/>
                </a:cubicBezTo>
                <a:cubicBezTo>
                  <a:pt x="53900" y="30309"/>
                  <a:pt x="53777" y="30274"/>
                  <a:pt x="53658" y="30241"/>
                </a:cubicBezTo>
                <a:cubicBezTo>
                  <a:pt x="53596" y="30225"/>
                  <a:pt x="53535" y="30212"/>
                  <a:pt x="53473" y="30193"/>
                </a:cubicBezTo>
                <a:cubicBezTo>
                  <a:pt x="53409" y="30170"/>
                  <a:pt x="53344" y="30154"/>
                  <a:pt x="53270" y="30135"/>
                </a:cubicBezTo>
                <a:cubicBezTo>
                  <a:pt x="53250" y="30096"/>
                  <a:pt x="53170" y="30057"/>
                  <a:pt x="53056" y="30015"/>
                </a:cubicBezTo>
                <a:cubicBezTo>
                  <a:pt x="53001" y="29992"/>
                  <a:pt x="52937" y="29973"/>
                  <a:pt x="52866" y="29950"/>
                </a:cubicBezTo>
                <a:lnTo>
                  <a:pt x="52752" y="29918"/>
                </a:lnTo>
                <a:cubicBezTo>
                  <a:pt x="52717" y="29905"/>
                  <a:pt x="52678" y="29892"/>
                  <a:pt x="52636" y="29876"/>
                </a:cubicBezTo>
                <a:cubicBezTo>
                  <a:pt x="52322" y="29769"/>
                  <a:pt x="51954" y="29672"/>
                  <a:pt x="51724" y="29572"/>
                </a:cubicBezTo>
                <a:cubicBezTo>
                  <a:pt x="51720" y="29621"/>
                  <a:pt x="51662" y="29631"/>
                  <a:pt x="51599" y="29631"/>
                </a:cubicBezTo>
                <a:cubicBezTo>
                  <a:pt x="51550" y="29631"/>
                  <a:pt x="51497" y="29625"/>
                  <a:pt x="51461" y="29625"/>
                </a:cubicBezTo>
                <a:cubicBezTo>
                  <a:pt x="51388" y="29625"/>
                  <a:pt x="51383" y="29651"/>
                  <a:pt x="51618" y="29805"/>
                </a:cubicBezTo>
                <a:cubicBezTo>
                  <a:pt x="51616" y="29803"/>
                  <a:pt x="51616" y="29802"/>
                  <a:pt x="51619" y="29802"/>
                </a:cubicBezTo>
                <a:cubicBezTo>
                  <a:pt x="51626" y="29802"/>
                  <a:pt x="51651" y="29810"/>
                  <a:pt x="51692" y="29824"/>
                </a:cubicBezTo>
                <a:cubicBezTo>
                  <a:pt x="51766" y="29847"/>
                  <a:pt x="51886" y="29895"/>
                  <a:pt x="52048" y="29941"/>
                </a:cubicBezTo>
                <a:cubicBezTo>
                  <a:pt x="52119" y="29960"/>
                  <a:pt x="52206" y="29986"/>
                  <a:pt x="52255" y="29992"/>
                </a:cubicBezTo>
                <a:cubicBezTo>
                  <a:pt x="52245" y="29992"/>
                  <a:pt x="52232" y="29992"/>
                  <a:pt x="52219" y="29996"/>
                </a:cubicBezTo>
                <a:lnTo>
                  <a:pt x="52474" y="30076"/>
                </a:lnTo>
                <a:cubicBezTo>
                  <a:pt x="52565" y="30102"/>
                  <a:pt x="52659" y="30138"/>
                  <a:pt x="52762" y="30160"/>
                </a:cubicBezTo>
                <a:lnTo>
                  <a:pt x="53425" y="30332"/>
                </a:lnTo>
                <a:cubicBezTo>
                  <a:pt x="53215" y="30322"/>
                  <a:pt x="53005" y="30299"/>
                  <a:pt x="52794" y="30261"/>
                </a:cubicBezTo>
                <a:cubicBezTo>
                  <a:pt x="52740" y="30251"/>
                  <a:pt x="52685" y="30238"/>
                  <a:pt x="52626" y="30222"/>
                </a:cubicBezTo>
                <a:cubicBezTo>
                  <a:pt x="52571" y="30206"/>
                  <a:pt x="52513" y="30186"/>
                  <a:pt x="52455" y="30164"/>
                </a:cubicBezTo>
                <a:cubicBezTo>
                  <a:pt x="52329" y="30118"/>
                  <a:pt x="52209" y="30063"/>
                  <a:pt x="52090" y="30002"/>
                </a:cubicBezTo>
                <a:lnTo>
                  <a:pt x="51876" y="30012"/>
                </a:lnTo>
                <a:cubicBezTo>
                  <a:pt x="51853" y="30013"/>
                  <a:pt x="51829" y="30013"/>
                  <a:pt x="51806" y="30013"/>
                </a:cubicBezTo>
                <a:cubicBezTo>
                  <a:pt x="51760" y="30013"/>
                  <a:pt x="51716" y="30012"/>
                  <a:pt x="51673" y="30012"/>
                </a:cubicBezTo>
                <a:cubicBezTo>
                  <a:pt x="51540" y="30005"/>
                  <a:pt x="51420" y="30002"/>
                  <a:pt x="51333" y="29992"/>
                </a:cubicBezTo>
                <a:cubicBezTo>
                  <a:pt x="51262" y="29934"/>
                  <a:pt x="51181" y="29876"/>
                  <a:pt x="51091" y="29814"/>
                </a:cubicBezTo>
                <a:cubicBezTo>
                  <a:pt x="51045" y="29785"/>
                  <a:pt x="51003" y="29753"/>
                  <a:pt x="50958" y="29721"/>
                </a:cubicBezTo>
                <a:lnTo>
                  <a:pt x="50819" y="29617"/>
                </a:lnTo>
                <a:cubicBezTo>
                  <a:pt x="50725" y="29553"/>
                  <a:pt x="50625" y="29485"/>
                  <a:pt x="50528" y="29417"/>
                </a:cubicBezTo>
                <a:cubicBezTo>
                  <a:pt x="50431" y="29349"/>
                  <a:pt x="50334" y="29287"/>
                  <a:pt x="50247" y="29216"/>
                </a:cubicBezTo>
                <a:cubicBezTo>
                  <a:pt x="50066" y="29081"/>
                  <a:pt x="49901" y="28955"/>
                  <a:pt x="49775" y="28851"/>
                </a:cubicBezTo>
                <a:cubicBezTo>
                  <a:pt x="49649" y="28748"/>
                  <a:pt x="49565" y="28657"/>
                  <a:pt x="49542" y="28605"/>
                </a:cubicBezTo>
                <a:cubicBezTo>
                  <a:pt x="49374" y="28515"/>
                  <a:pt x="49196" y="28421"/>
                  <a:pt x="49018" y="28324"/>
                </a:cubicBezTo>
                <a:cubicBezTo>
                  <a:pt x="48841" y="28217"/>
                  <a:pt x="48663" y="28104"/>
                  <a:pt x="48485" y="27994"/>
                </a:cubicBezTo>
                <a:cubicBezTo>
                  <a:pt x="48304" y="27881"/>
                  <a:pt x="48129" y="27755"/>
                  <a:pt x="47955" y="27635"/>
                </a:cubicBezTo>
                <a:cubicBezTo>
                  <a:pt x="47777" y="27513"/>
                  <a:pt x="47602" y="27393"/>
                  <a:pt x="47441" y="27264"/>
                </a:cubicBezTo>
                <a:cubicBezTo>
                  <a:pt x="47279" y="27131"/>
                  <a:pt x="47111" y="27012"/>
                  <a:pt x="46953" y="26895"/>
                </a:cubicBezTo>
                <a:cubicBezTo>
                  <a:pt x="46801" y="26769"/>
                  <a:pt x="46652" y="26653"/>
                  <a:pt x="46510" y="26543"/>
                </a:cubicBezTo>
                <a:cubicBezTo>
                  <a:pt x="46439" y="26488"/>
                  <a:pt x="46367" y="26436"/>
                  <a:pt x="46299" y="26388"/>
                </a:cubicBezTo>
                <a:cubicBezTo>
                  <a:pt x="46232" y="26336"/>
                  <a:pt x="46167" y="26287"/>
                  <a:pt x="46109" y="26239"/>
                </a:cubicBezTo>
                <a:cubicBezTo>
                  <a:pt x="45992" y="26152"/>
                  <a:pt x="45876" y="26074"/>
                  <a:pt x="45753" y="26000"/>
                </a:cubicBezTo>
                <a:cubicBezTo>
                  <a:pt x="45685" y="25941"/>
                  <a:pt x="45624" y="25874"/>
                  <a:pt x="45572" y="25802"/>
                </a:cubicBezTo>
                <a:cubicBezTo>
                  <a:pt x="45540" y="25751"/>
                  <a:pt x="45511" y="25699"/>
                  <a:pt x="45491" y="25644"/>
                </a:cubicBezTo>
                <a:cubicBezTo>
                  <a:pt x="45456" y="25553"/>
                  <a:pt x="45449" y="25482"/>
                  <a:pt x="45417" y="25401"/>
                </a:cubicBezTo>
                <a:lnTo>
                  <a:pt x="45417" y="25401"/>
                </a:lnTo>
                <a:cubicBezTo>
                  <a:pt x="45511" y="25489"/>
                  <a:pt x="45601" y="25592"/>
                  <a:pt x="45688" y="25686"/>
                </a:cubicBezTo>
                <a:cubicBezTo>
                  <a:pt x="45756" y="25760"/>
                  <a:pt x="45831" y="25828"/>
                  <a:pt x="45918" y="25883"/>
                </a:cubicBezTo>
                <a:cubicBezTo>
                  <a:pt x="45595" y="25589"/>
                  <a:pt x="45174" y="25091"/>
                  <a:pt x="44829" y="24642"/>
                </a:cubicBezTo>
                <a:lnTo>
                  <a:pt x="44696" y="24480"/>
                </a:lnTo>
                <a:lnTo>
                  <a:pt x="44576" y="24322"/>
                </a:lnTo>
                <a:cubicBezTo>
                  <a:pt x="44499" y="24221"/>
                  <a:pt x="44424" y="24128"/>
                  <a:pt x="44360" y="24050"/>
                </a:cubicBezTo>
                <a:cubicBezTo>
                  <a:pt x="44227" y="23888"/>
                  <a:pt x="44120" y="23779"/>
                  <a:pt x="44046" y="23762"/>
                </a:cubicBezTo>
                <a:cubicBezTo>
                  <a:pt x="43901" y="23456"/>
                  <a:pt x="43887" y="23374"/>
                  <a:pt x="43916" y="23374"/>
                </a:cubicBezTo>
                <a:cubicBezTo>
                  <a:pt x="43936" y="23374"/>
                  <a:pt x="43975" y="23411"/>
                  <a:pt x="44007" y="23442"/>
                </a:cubicBezTo>
                <a:cubicBezTo>
                  <a:pt x="44029" y="23463"/>
                  <a:pt x="44048" y="23481"/>
                  <a:pt x="44055" y="23481"/>
                </a:cubicBezTo>
                <a:cubicBezTo>
                  <a:pt x="44060" y="23481"/>
                  <a:pt x="44059" y="23470"/>
                  <a:pt x="44046" y="23442"/>
                </a:cubicBezTo>
                <a:cubicBezTo>
                  <a:pt x="44017" y="23374"/>
                  <a:pt x="43927" y="23226"/>
                  <a:pt x="43739" y="22893"/>
                </a:cubicBezTo>
                <a:lnTo>
                  <a:pt x="43739" y="22893"/>
                </a:lnTo>
                <a:lnTo>
                  <a:pt x="43891" y="23045"/>
                </a:lnTo>
                <a:cubicBezTo>
                  <a:pt x="43603" y="22346"/>
                  <a:pt x="43325" y="21729"/>
                  <a:pt x="43044" y="21137"/>
                </a:cubicBezTo>
                <a:cubicBezTo>
                  <a:pt x="42759" y="20546"/>
                  <a:pt x="42478" y="19983"/>
                  <a:pt x="42203" y="19398"/>
                </a:cubicBezTo>
                <a:cubicBezTo>
                  <a:pt x="41916" y="18793"/>
                  <a:pt x="41657" y="18176"/>
                  <a:pt x="41434" y="17545"/>
                </a:cubicBezTo>
                <a:cubicBezTo>
                  <a:pt x="41201" y="16876"/>
                  <a:pt x="41010" y="16197"/>
                  <a:pt x="40868" y="15505"/>
                </a:cubicBezTo>
                <a:lnTo>
                  <a:pt x="40868" y="15505"/>
                </a:lnTo>
                <a:cubicBezTo>
                  <a:pt x="40888" y="15606"/>
                  <a:pt x="40894" y="15667"/>
                  <a:pt x="40881" y="15703"/>
                </a:cubicBezTo>
                <a:cubicBezTo>
                  <a:pt x="40364" y="13824"/>
                  <a:pt x="39656" y="11907"/>
                  <a:pt x="38667" y="10129"/>
                </a:cubicBezTo>
                <a:cubicBezTo>
                  <a:pt x="38605" y="10019"/>
                  <a:pt x="38544" y="9906"/>
                  <a:pt x="38479" y="9796"/>
                </a:cubicBezTo>
                <a:lnTo>
                  <a:pt x="38285" y="9470"/>
                </a:lnTo>
                <a:cubicBezTo>
                  <a:pt x="38152" y="9253"/>
                  <a:pt x="38010" y="9040"/>
                  <a:pt x="37878" y="8826"/>
                </a:cubicBezTo>
                <a:cubicBezTo>
                  <a:pt x="37732" y="8616"/>
                  <a:pt x="37590" y="8406"/>
                  <a:pt x="37444" y="8202"/>
                </a:cubicBezTo>
                <a:lnTo>
                  <a:pt x="37218" y="7898"/>
                </a:lnTo>
                <a:lnTo>
                  <a:pt x="37108" y="7746"/>
                </a:lnTo>
                <a:cubicBezTo>
                  <a:pt x="37069" y="7695"/>
                  <a:pt x="37031" y="7646"/>
                  <a:pt x="36992" y="7598"/>
                </a:cubicBezTo>
                <a:cubicBezTo>
                  <a:pt x="36378" y="6812"/>
                  <a:pt x="35721" y="6059"/>
                  <a:pt x="35033" y="5344"/>
                </a:cubicBezTo>
                <a:lnTo>
                  <a:pt x="34890" y="5202"/>
                </a:lnTo>
                <a:lnTo>
                  <a:pt x="34761" y="5086"/>
                </a:lnTo>
                <a:cubicBezTo>
                  <a:pt x="34677" y="5011"/>
                  <a:pt x="34599" y="4947"/>
                  <a:pt x="34528" y="4892"/>
                </a:cubicBezTo>
                <a:cubicBezTo>
                  <a:pt x="34412" y="4798"/>
                  <a:pt x="34289" y="4711"/>
                  <a:pt x="34160" y="4640"/>
                </a:cubicBezTo>
                <a:cubicBezTo>
                  <a:pt x="34047" y="4575"/>
                  <a:pt x="33943" y="4523"/>
                  <a:pt x="33830" y="4468"/>
                </a:cubicBezTo>
                <a:cubicBezTo>
                  <a:pt x="33717" y="4410"/>
                  <a:pt x="33591" y="4355"/>
                  <a:pt x="33439" y="4274"/>
                </a:cubicBezTo>
                <a:lnTo>
                  <a:pt x="33345" y="3996"/>
                </a:lnTo>
                <a:cubicBezTo>
                  <a:pt x="32989" y="3825"/>
                  <a:pt x="32634" y="3663"/>
                  <a:pt x="32272" y="3514"/>
                </a:cubicBezTo>
                <a:cubicBezTo>
                  <a:pt x="31541" y="3146"/>
                  <a:pt x="30975" y="2719"/>
                  <a:pt x="30322" y="2305"/>
                </a:cubicBezTo>
                <a:cubicBezTo>
                  <a:pt x="30157" y="2205"/>
                  <a:pt x="29989" y="2105"/>
                  <a:pt x="29815" y="2005"/>
                </a:cubicBezTo>
                <a:cubicBezTo>
                  <a:pt x="29637" y="1908"/>
                  <a:pt x="29449" y="1817"/>
                  <a:pt x="29252" y="1727"/>
                </a:cubicBezTo>
                <a:cubicBezTo>
                  <a:pt x="29055" y="1636"/>
                  <a:pt x="28845" y="1562"/>
                  <a:pt x="28622" y="1484"/>
                </a:cubicBezTo>
                <a:cubicBezTo>
                  <a:pt x="28383" y="1410"/>
                  <a:pt x="28143" y="1348"/>
                  <a:pt x="27898" y="1300"/>
                </a:cubicBezTo>
                <a:lnTo>
                  <a:pt x="27898" y="1300"/>
                </a:lnTo>
                <a:lnTo>
                  <a:pt x="28114" y="1494"/>
                </a:lnTo>
                <a:cubicBezTo>
                  <a:pt x="28027" y="1462"/>
                  <a:pt x="27927" y="1426"/>
                  <a:pt x="27820" y="1387"/>
                </a:cubicBezTo>
                <a:lnTo>
                  <a:pt x="27471" y="1280"/>
                </a:lnTo>
                <a:cubicBezTo>
                  <a:pt x="27228" y="1203"/>
                  <a:pt x="26970" y="1138"/>
                  <a:pt x="26737" y="1077"/>
                </a:cubicBezTo>
                <a:cubicBezTo>
                  <a:pt x="26504" y="1012"/>
                  <a:pt x="26297" y="960"/>
                  <a:pt x="26161" y="915"/>
                </a:cubicBezTo>
                <a:cubicBezTo>
                  <a:pt x="26022" y="867"/>
                  <a:pt x="25951" y="834"/>
                  <a:pt x="25987" y="808"/>
                </a:cubicBezTo>
                <a:cubicBezTo>
                  <a:pt x="25948" y="808"/>
                  <a:pt x="25881" y="824"/>
                  <a:pt x="25789" y="824"/>
                </a:cubicBezTo>
                <a:cubicBezTo>
                  <a:pt x="25700" y="824"/>
                  <a:pt x="25587" y="809"/>
                  <a:pt x="25453" y="750"/>
                </a:cubicBezTo>
                <a:lnTo>
                  <a:pt x="25450" y="660"/>
                </a:lnTo>
                <a:lnTo>
                  <a:pt x="25221" y="631"/>
                </a:lnTo>
                <a:lnTo>
                  <a:pt x="24991" y="608"/>
                </a:lnTo>
                <a:lnTo>
                  <a:pt x="24535" y="563"/>
                </a:lnTo>
                <a:cubicBezTo>
                  <a:pt x="24231" y="547"/>
                  <a:pt x="23928" y="517"/>
                  <a:pt x="23620" y="511"/>
                </a:cubicBezTo>
                <a:cubicBezTo>
                  <a:pt x="23449" y="482"/>
                  <a:pt x="23320" y="456"/>
                  <a:pt x="23229" y="430"/>
                </a:cubicBezTo>
                <a:cubicBezTo>
                  <a:pt x="23161" y="417"/>
                  <a:pt x="23100" y="395"/>
                  <a:pt x="23038" y="366"/>
                </a:cubicBezTo>
                <a:cubicBezTo>
                  <a:pt x="22964" y="324"/>
                  <a:pt x="22977" y="281"/>
                  <a:pt x="22967" y="239"/>
                </a:cubicBezTo>
                <a:cubicBezTo>
                  <a:pt x="22958" y="197"/>
                  <a:pt x="22925" y="155"/>
                  <a:pt x="22770" y="110"/>
                </a:cubicBezTo>
                <a:cubicBezTo>
                  <a:pt x="22612" y="68"/>
                  <a:pt x="22324" y="26"/>
                  <a:pt x="218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23"/>
          <p:cNvSpPr/>
          <p:nvPr/>
        </p:nvSpPr>
        <p:spPr>
          <a:xfrm>
            <a:off x="6531541" y="2327303"/>
            <a:ext cx="3438892" cy="3309969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23"/>
          <p:cNvSpPr/>
          <p:nvPr/>
        </p:nvSpPr>
        <p:spPr>
          <a:xfrm>
            <a:off x="302496" y="-581154"/>
            <a:ext cx="835017" cy="1121153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9" name="Google Shape;589;p23"/>
          <p:cNvGrpSpPr/>
          <p:nvPr/>
        </p:nvGrpSpPr>
        <p:grpSpPr>
          <a:xfrm>
            <a:off x="-451237" y="2569896"/>
            <a:ext cx="2920542" cy="1142150"/>
            <a:chOff x="3468250" y="1882875"/>
            <a:chExt cx="992875" cy="388275"/>
          </a:xfrm>
        </p:grpSpPr>
        <p:sp>
          <p:nvSpPr>
            <p:cNvPr id="590" name="Google Shape;590;p23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23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23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23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23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23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23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23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23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23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23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23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23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23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23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23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23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7" name="Google Shape;607;p23"/>
          <p:cNvGrpSpPr/>
          <p:nvPr/>
        </p:nvGrpSpPr>
        <p:grpSpPr>
          <a:xfrm flipH="1" rot="10800000">
            <a:off x="7639138" y="2384446"/>
            <a:ext cx="2920542" cy="1142150"/>
            <a:chOff x="3468250" y="1882875"/>
            <a:chExt cx="992875" cy="388275"/>
          </a:xfrm>
        </p:grpSpPr>
        <p:sp>
          <p:nvSpPr>
            <p:cNvPr id="608" name="Google Shape;608;p23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23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23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23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23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23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23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23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23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23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23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23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23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23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23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5" name="Google Shape;625;p23"/>
          <p:cNvGrpSpPr/>
          <p:nvPr/>
        </p:nvGrpSpPr>
        <p:grpSpPr>
          <a:xfrm>
            <a:off x="8239225" y="3325148"/>
            <a:ext cx="2598391" cy="2048121"/>
            <a:chOff x="1025550" y="238100"/>
            <a:chExt cx="1159375" cy="913850"/>
          </a:xfrm>
        </p:grpSpPr>
        <p:sp>
          <p:nvSpPr>
            <p:cNvPr id="626" name="Google Shape;626;p23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23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23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23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23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1" name="Google Shape;631;p23"/>
          <p:cNvSpPr txBox="1"/>
          <p:nvPr>
            <p:ph type="ctrTitle"/>
          </p:nvPr>
        </p:nvSpPr>
        <p:spPr>
          <a:xfrm flipH="1">
            <a:off x="2375701" y="1220363"/>
            <a:ext cx="4392600" cy="121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632" name="Google Shape;632;p23"/>
          <p:cNvSpPr txBox="1"/>
          <p:nvPr>
            <p:ph idx="1" type="subTitle"/>
          </p:nvPr>
        </p:nvSpPr>
        <p:spPr>
          <a:xfrm flipH="1">
            <a:off x="2469301" y="2415950"/>
            <a:ext cx="4205400" cy="12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33" name="Google Shape;633;p23"/>
          <p:cNvSpPr txBox="1"/>
          <p:nvPr/>
        </p:nvSpPr>
        <p:spPr>
          <a:xfrm>
            <a:off x="2667775" y="3841250"/>
            <a:ext cx="37461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CREDITS: This presentation template was created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1"/>
                </a:solidFill>
                <a:latin typeface="Livvic Light"/>
                <a:ea typeface="Livvic Light"/>
                <a:cs typeface="Livvic Light"/>
                <a:sym typeface="Livvic Light"/>
              </a:rPr>
              <a:t>,</a:t>
            </a:r>
            <a:r>
              <a:rPr lang="en" sz="1100">
                <a:solidFill>
                  <a:schemeClr val="dk1"/>
                </a:solidFill>
                <a:latin typeface="Livvic Light"/>
                <a:ea typeface="Livvic Light"/>
                <a:cs typeface="Livvic Light"/>
                <a:sym typeface="Livvic Light"/>
              </a:rPr>
              <a:t> </a:t>
            </a:r>
            <a:r>
              <a:rPr lang="en" sz="11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i</a:t>
            </a:r>
            <a:r>
              <a:rPr lang="en" sz="11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ncluding icons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1"/>
                </a:solidFill>
                <a:latin typeface="Livvic Light"/>
                <a:ea typeface="Livvic Light"/>
                <a:cs typeface="Livvic Light"/>
                <a:sym typeface="Livvic Light"/>
              </a:rPr>
              <a:t>, </a:t>
            </a:r>
            <a:r>
              <a:rPr lang="en" sz="1100"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rPr>
              <a:t>and infographics &amp; images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Livvic"/>
                <a:ea typeface="Livvic"/>
                <a:cs typeface="Livvic"/>
                <a:sym typeface="Livv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1"/>
                </a:solidFill>
                <a:latin typeface="Livvic Light"/>
                <a:ea typeface="Livvic Light"/>
                <a:cs typeface="Livvic Light"/>
                <a:sym typeface="Livvic Light"/>
              </a:rPr>
              <a:t>. </a:t>
            </a:r>
            <a:endParaRPr sz="1100">
              <a:solidFill>
                <a:schemeClr val="dk1"/>
              </a:solidFill>
              <a:latin typeface="Livvic Light"/>
              <a:ea typeface="Livvic Light"/>
              <a:cs typeface="Livvic Light"/>
              <a:sym typeface="Livvic Ligh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5"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/>
          <p:nvPr/>
        </p:nvSpPr>
        <p:spPr>
          <a:xfrm>
            <a:off x="252439" y="713961"/>
            <a:ext cx="2690799" cy="2515453"/>
          </a:xfrm>
          <a:custGeom>
            <a:rect b="b" l="l" r="r" t="t"/>
            <a:pathLst>
              <a:path extrusionOk="0" h="20004" w="21398">
                <a:moveTo>
                  <a:pt x="14157" y="627"/>
                </a:moveTo>
                <a:cubicBezTo>
                  <a:pt x="14153" y="627"/>
                  <a:pt x="14150" y="627"/>
                  <a:pt x="14146" y="628"/>
                </a:cubicBezTo>
                <a:lnTo>
                  <a:pt x="14146" y="628"/>
                </a:lnTo>
                <a:cubicBezTo>
                  <a:pt x="14151" y="628"/>
                  <a:pt x="14157" y="628"/>
                  <a:pt x="14162" y="628"/>
                </a:cubicBezTo>
                <a:cubicBezTo>
                  <a:pt x="14164" y="628"/>
                  <a:pt x="14166" y="628"/>
                  <a:pt x="14168" y="628"/>
                </a:cubicBezTo>
                <a:cubicBezTo>
                  <a:pt x="14164" y="627"/>
                  <a:pt x="14161" y="627"/>
                  <a:pt x="14157" y="627"/>
                </a:cubicBezTo>
                <a:close/>
                <a:moveTo>
                  <a:pt x="5805" y="1102"/>
                </a:moveTo>
                <a:cubicBezTo>
                  <a:pt x="5836" y="1139"/>
                  <a:pt x="5859" y="1176"/>
                  <a:pt x="5879" y="1220"/>
                </a:cubicBezTo>
                <a:cubicBezTo>
                  <a:pt x="5839" y="1244"/>
                  <a:pt x="5795" y="1267"/>
                  <a:pt x="5755" y="1294"/>
                </a:cubicBezTo>
                <a:cubicBezTo>
                  <a:pt x="5738" y="1244"/>
                  <a:pt x="5745" y="1180"/>
                  <a:pt x="5805" y="1102"/>
                </a:cubicBezTo>
                <a:close/>
                <a:moveTo>
                  <a:pt x="2676" y="4407"/>
                </a:moveTo>
                <a:lnTo>
                  <a:pt x="2817" y="4421"/>
                </a:lnTo>
                <a:cubicBezTo>
                  <a:pt x="2790" y="4471"/>
                  <a:pt x="2763" y="4522"/>
                  <a:pt x="2733" y="4572"/>
                </a:cubicBezTo>
                <a:cubicBezTo>
                  <a:pt x="2699" y="4525"/>
                  <a:pt x="2679" y="4464"/>
                  <a:pt x="2676" y="4407"/>
                </a:cubicBezTo>
                <a:close/>
                <a:moveTo>
                  <a:pt x="21150" y="4830"/>
                </a:moveTo>
                <a:cubicBezTo>
                  <a:pt x="21159" y="4846"/>
                  <a:pt x="21168" y="4859"/>
                  <a:pt x="21179" y="4868"/>
                </a:cubicBezTo>
                <a:cubicBezTo>
                  <a:pt x="21172" y="4858"/>
                  <a:pt x="21162" y="4843"/>
                  <a:pt x="21150" y="4830"/>
                </a:cubicBezTo>
                <a:close/>
                <a:moveTo>
                  <a:pt x="2173" y="5468"/>
                </a:moveTo>
                <a:cubicBezTo>
                  <a:pt x="2211" y="5468"/>
                  <a:pt x="2250" y="5479"/>
                  <a:pt x="2285" y="5498"/>
                </a:cubicBezTo>
                <a:cubicBezTo>
                  <a:pt x="2255" y="5562"/>
                  <a:pt x="2228" y="5625"/>
                  <a:pt x="2201" y="5689"/>
                </a:cubicBezTo>
                <a:cubicBezTo>
                  <a:pt x="2174" y="5619"/>
                  <a:pt x="2147" y="5545"/>
                  <a:pt x="2124" y="5474"/>
                </a:cubicBezTo>
                <a:cubicBezTo>
                  <a:pt x="2140" y="5470"/>
                  <a:pt x="2156" y="5468"/>
                  <a:pt x="2173" y="5468"/>
                </a:cubicBezTo>
                <a:close/>
                <a:moveTo>
                  <a:pt x="1797" y="6352"/>
                </a:moveTo>
                <a:lnTo>
                  <a:pt x="1797" y="6352"/>
                </a:lnTo>
                <a:cubicBezTo>
                  <a:pt x="1791" y="6360"/>
                  <a:pt x="1783" y="6367"/>
                  <a:pt x="1776" y="6374"/>
                </a:cubicBezTo>
                <a:lnTo>
                  <a:pt x="1776" y="6374"/>
                </a:lnTo>
                <a:cubicBezTo>
                  <a:pt x="1787" y="6372"/>
                  <a:pt x="1794" y="6365"/>
                  <a:pt x="1797" y="6352"/>
                </a:cubicBezTo>
                <a:close/>
                <a:moveTo>
                  <a:pt x="485" y="8250"/>
                </a:moveTo>
                <a:cubicBezTo>
                  <a:pt x="486" y="8257"/>
                  <a:pt x="487" y="8263"/>
                  <a:pt x="488" y="8269"/>
                </a:cubicBezTo>
                <a:lnTo>
                  <a:pt x="488" y="8269"/>
                </a:lnTo>
                <a:cubicBezTo>
                  <a:pt x="487" y="8263"/>
                  <a:pt x="486" y="8257"/>
                  <a:pt x="485" y="8250"/>
                </a:cubicBezTo>
                <a:close/>
                <a:moveTo>
                  <a:pt x="7666" y="9573"/>
                </a:moveTo>
                <a:cubicBezTo>
                  <a:pt x="7670" y="9580"/>
                  <a:pt x="7677" y="9587"/>
                  <a:pt x="7683" y="9597"/>
                </a:cubicBezTo>
                <a:lnTo>
                  <a:pt x="7693" y="9627"/>
                </a:lnTo>
                <a:cubicBezTo>
                  <a:pt x="7691" y="9627"/>
                  <a:pt x="7690" y="9628"/>
                  <a:pt x="7687" y="9628"/>
                </a:cubicBezTo>
                <a:cubicBezTo>
                  <a:pt x="7686" y="9628"/>
                  <a:pt x="7683" y="9628"/>
                  <a:pt x="7680" y="9627"/>
                </a:cubicBezTo>
                <a:cubicBezTo>
                  <a:pt x="7673" y="9607"/>
                  <a:pt x="7670" y="9590"/>
                  <a:pt x="7666" y="9573"/>
                </a:cubicBezTo>
                <a:close/>
                <a:moveTo>
                  <a:pt x="7592" y="9637"/>
                </a:moveTo>
                <a:lnTo>
                  <a:pt x="7592" y="9637"/>
                </a:lnTo>
                <a:cubicBezTo>
                  <a:pt x="7606" y="9664"/>
                  <a:pt x="7609" y="9681"/>
                  <a:pt x="7616" y="9701"/>
                </a:cubicBezTo>
                <a:lnTo>
                  <a:pt x="7613" y="9698"/>
                </a:lnTo>
                <a:cubicBezTo>
                  <a:pt x="7606" y="9677"/>
                  <a:pt x="7599" y="9661"/>
                  <a:pt x="7592" y="9637"/>
                </a:cubicBezTo>
                <a:close/>
                <a:moveTo>
                  <a:pt x="7569" y="9714"/>
                </a:moveTo>
                <a:cubicBezTo>
                  <a:pt x="7579" y="9728"/>
                  <a:pt x="7589" y="9741"/>
                  <a:pt x="7596" y="9758"/>
                </a:cubicBezTo>
                <a:lnTo>
                  <a:pt x="7582" y="9748"/>
                </a:lnTo>
                <a:lnTo>
                  <a:pt x="7582" y="9748"/>
                </a:lnTo>
                <a:cubicBezTo>
                  <a:pt x="7582" y="9748"/>
                  <a:pt x="7582" y="9748"/>
                  <a:pt x="7582" y="9748"/>
                </a:cubicBezTo>
                <a:lnTo>
                  <a:pt x="7569" y="9714"/>
                </a:lnTo>
                <a:close/>
                <a:moveTo>
                  <a:pt x="7582" y="9748"/>
                </a:moveTo>
                <a:lnTo>
                  <a:pt x="7599" y="9762"/>
                </a:lnTo>
                <a:lnTo>
                  <a:pt x="7616" y="9792"/>
                </a:lnTo>
                <a:lnTo>
                  <a:pt x="7596" y="9778"/>
                </a:lnTo>
                <a:cubicBezTo>
                  <a:pt x="7592" y="9772"/>
                  <a:pt x="7586" y="9758"/>
                  <a:pt x="7582" y="9748"/>
                </a:cubicBezTo>
                <a:close/>
                <a:moveTo>
                  <a:pt x="7616" y="9714"/>
                </a:moveTo>
                <a:cubicBezTo>
                  <a:pt x="7619" y="9718"/>
                  <a:pt x="7623" y="9718"/>
                  <a:pt x="7623" y="9718"/>
                </a:cubicBezTo>
                <a:lnTo>
                  <a:pt x="7623" y="9721"/>
                </a:lnTo>
                <a:cubicBezTo>
                  <a:pt x="7636" y="9751"/>
                  <a:pt x="7643" y="9772"/>
                  <a:pt x="7650" y="9795"/>
                </a:cubicBezTo>
                <a:lnTo>
                  <a:pt x="7636" y="9785"/>
                </a:lnTo>
                <a:cubicBezTo>
                  <a:pt x="7633" y="9765"/>
                  <a:pt x="7626" y="9738"/>
                  <a:pt x="7616" y="9714"/>
                </a:cubicBezTo>
                <a:close/>
                <a:moveTo>
                  <a:pt x="7643" y="9795"/>
                </a:moveTo>
                <a:lnTo>
                  <a:pt x="7656" y="9805"/>
                </a:lnTo>
                <a:cubicBezTo>
                  <a:pt x="7656" y="9805"/>
                  <a:pt x="7656" y="9812"/>
                  <a:pt x="7660" y="9815"/>
                </a:cubicBezTo>
                <a:lnTo>
                  <a:pt x="7660" y="9819"/>
                </a:lnTo>
                <a:lnTo>
                  <a:pt x="7646" y="9812"/>
                </a:lnTo>
                <a:cubicBezTo>
                  <a:pt x="7646" y="9805"/>
                  <a:pt x="7643" y="9799"/>
                  <a:pt x="7643" y="9795"/>
                </a:cubicBezTo>
                <a:close/>
                <a:moveTo>
                  <a:pt x="7680" y="9640"/>
                </a:moveTo>
                <a:lnTo>
                  <a:pt x="7700" y="9644"/>
                </a:lnTo>
                <a:cubicBezTo>
                  <a:pt x="7707" y="9661"/>
                  <a:pt x="7710" y="9681"/>
                  <a:pt x="7714" y="9698"/>
                </a:cubicBezTo>
                <a:lnTo>
                  <a:pt x="7714" y="9714"/>
                </a:lnTo>
                <a:cubicBezTo>
                  <a:pt x="7714" y="9681"/>
                  <a:pt x="7720" y="9667"/>
                  <a:pt x="7727" y="9664"/>
                </a:cubicBezTo>
                <a:cubicBezTo>
                  <a:pt x="7737" y="9674"/>
                  <a:pt x="7751" y="9684"/>
                  <a:pt x="7764" y="9694"/>
                </a:cubicBezTo>
                <a:cubicBezTo>
                  <a:pt x="7781" y="9718"/>
                  <a:pt x="7798" y="9745"/>
                  <a:pt x="7815" y="9775"/>
                </a:cubicBezTo>
                <a:cubicBezTo>
                  <a:pt x="7791" y="9768"/>
                  <a:pt x="7767" y="9755"/>
                  <a:pt x="7744" y="9745"/>
                </a:cubicBezTo>
                <a:lnTo>
                  <a:pt x="7744" y="9745"/>
                </a:lnTo>
                <a:cubicBezTo>
                  <a:pt x="7790" y="9785"/>
                  <a:pt x="7839" y="9826"/>
                  <a:pt x="7818" y="9826"/>
                </a:cubicBezTo>
                <a:cubicBezTo>
                  <a:pt x="7814" y="9826"/>
                  <a:pt x="7809" y="9824"/>
                  <a:pt x="7801" y="9822"/>
                </a:cubicBezTo>
                <a:lnTo>
                  <a:pt x="7697" y="9755"/>
                </a:lnTo>
                <a:cubicBezTo>
                  <a:pt x="7697" y="9741"/>
                  <a:pt x="7700" y="9728"/>
                  <a:pt x="7703" y="9711"/>
                </a:cubicBezTo>
                <a:cubicBezTo>
                  <a:pt x="7717" y="9725"/>
                  <a:pt x="7730" y="9735"/>
                  <a:pt x="7744" y="9745"/>
                </a:cubicBezTo>
                <a:lnTo>
                  <a:pt x="7703" y="9704"/>
                </a:lnTo>
                <a:lnTo>
                  <a:pt x="7697" y="9687"/>
                </a:lnTo>
                <a:cubicBezTo>
                  <a:pt x="7707" y="9687"/>
                  <a:pt x="7714" y="9687"/>
                  <a:pt x="7700" y="9674"/>
                </a:cubicBezTo>
                <a:lnTo>
                  <a:pt x="7693" y="9674"/>
                </a:lnTo>
                <a:cubicBezTo>
                  <a:pt x="7687" y="9664"/>
                  <a:pt x="7683" y="9650"/>
                  <a:pt x="7680" y="9640"/>
                </a:cubicBezTo>
                <a:close/>
                <a:moveTo>
                  <a:pt x="7687" y="9812"/>
                </a:moveTo>
                <a:cubicBezTo>
                  <a:pt x="7694" y="9819"/>
                  <a:pt x="7701" y="9826"/>
                  <a:pt x="7708" y="9833"/>
                </a:cubicBezTo>
                <a:lnTo>
                  <a:pt x="7708" y="9833"/>
                </a:lnTo>
                <a:cubicBezTo>
                  <a:pt x="7701" y="9828"/>
                  <a:pt x="7694" y="9823"/>
                  <a:pt x="7687" y="9818"/>
                </a:cubicBezTo>
                <a:lnTo>
                  <a:pt x="7687" y="9818"/>
                </a:lnTo>
                <a:cubicBezTo>
                  <a:pt x="7687" y="9815"/>
                  <a:pt x="7687" y="9812"/>
                  <a:pt x="7687" y="9812"/>
                </a:cubicBezTo>
                <a:close/>
                <a:moveTo>
                  <a:pt x="7603" y="9799"/>
                </a:moveTo>
                <a:lnTo>
                  <a:pt x="7626" y="9815"/>
                </a:lnTo>
                <a:cubicBezTo>
                  <a:pt x="7629" y="9819"/>
                  <a:pt x="7633" y="9822"/>
                  <a:pt x="7636" y="9829"/>
                </a:cubicBezTo>
                <a:lnTo>
                  <a:pt x="7633" y="9825"/>
                </a:lnTo>
                <a:cubicBezTo>
                  <a:pt x="7619" y="9825"/>
                  <a:pt x="7619" y="9829"/>
                  <a:pt x="7616" y="9836"/>
                </a:cubicBezTo>
                <a:cubicBezTo>
                  <a:pt x="7613" y="9822"/>
                  <a:pt x="7606" y="9809"/>
                  <a:pt x="7603" y="9799"/>
                </a:cubicBezTo>
                <a:close/>
                <a:moveTo>
                  <a:pt x="7683" y="9825"/>
                </a:moveTo>
                <a:lnTo>
                  <a:pt x="7697" y="9836"/>
                </a:lnTo>
                <a:cubicBezTo>
                  <a:pt x="7693" y="9836"/>
                  <a:pt x="7690" y="9829"/>
                  <a:pt x="7683" y="9829"/>
                </a:cubicBezTo>
                <a:cubicBezTo>
                  <a:pt x="7680" y="9825"/>
                  <a:pt x="7683" y="9825"/>
                  <a:pt x="7683" y="9825"/>
                </a:cubicBezTo>
                <a:close/>
                <a:moveTo>
                  <a:pt x="7653" y="9829"/>
                </a:moveTo>
                <a:lnTo>
                  <a:pt x="7666" y="9836"/>
                </a:lnTo>
                <a:lnTo>
                  <a:pt x="7670" y="9856"/>
                </a:lnTo>
                <a:cubicBezTo>
                  <a:pt x="7666" y="9852"/>
                  <a:pt x="7660" y="9849"/>
                  <a:pt x="7656" y="9846"/>
                </a:cubicBezTo>
                <a:cubicBezTo>
                  <a:pt x="7656" y="9839"/>
                  <a:pt x="7653" y="9832"/>
                  <a:pt x="7653" y="9829"/>
                </a:cubicBezTo>
                <a:close/>
                <a:moveTo>
                  <a:pt x="7680" y="9846"/>
                </a:moveTo>
                <a:cubicBezTo>
                  <a:pt x="7698" y="9857"/>
                  <a:pt x="7710" y="9865"/>
                  <a:pt x="7701" y="9865"/>
                </a:cubicBezTo>
                <a:cubicBezTo>
                  <a:pt x="7698" y="9865"/>
                  <a:pt x="7690" y="9864"/>
                  <a:pt x="7677" y="9860"/>
                </a:cubicBezTo>
                <a:lnTo>
                  <a:pt x="7677" y="9860"/>
                </a:lnTo>
                <a:cubicBezTo>
                  <a:pt x="7677" y="9854"/>
                  <a:pt x="7677" y="9849"/>
                  <a:pt x="7680" y="9846"/>
                </a:cubicBezTo>
                <a:close/>
                <a:moveTo>
                  <a:pt x="7406" y="9849"/>
                </a:moveTo>
                <a:cubicBezTo>
                  <a:pt x="7411" y="9849"/>
                  <a:pt x="7430" y="9860"/>
                  <a:pt x="7454" y="9876"/>
                </a:cubicBezTo>
                <a:cubicBezTo>
                  <a:pt x="7465" y="9886"/>
                  <a:pt x="7471" y="9896"/>
                  <a:pt x="7478" y="9906"/>
                </a:cubicBezTo>
                <a:lnTo>
                  <a:pt x="7475" y="9906"/>
                </a:lnTo>
                <a:lnTo>
                  <a:pt x="7417" y="9866"/>
                </a:lnTo>
                <a:cubicBezTo>
                  <a:pt x="7405" y="9854"/>
                  <a:pt x="7402" y="9849"/>
                  <a:pt x="7406" y="9849"/>
                </a:cubicBezTo>
                <a:close/>
                <a:moveTo>
                  <a:pt x="7438" y="9667"/>
                </a:moveTo>
                <a:cubicBezTo>
                  <a:pt x="7498" y="9745"/>
                  <a:pt x="7555" y="9829"/>
                  <a:pt x="7609" y="9913"/>
                </a:cubicBezTo>
                <a:lnTo>
                  <a:pt x="7576" y="9852"/>
                </a:lnTo>
                <a:lnTo>
                  <a:pt x="7613" y="9913"/>
                </a:lnTo>
                <a:cubicBezTo>
                  <a:pt x="7613" y="9913"/>
                  <a:pt x="7609" y="9916"/>
                  <a:pt x="7606" y="9916"/>
                </a:cubicBezTo>
                <a:cubicBezTo>
                  <a:pt x="7552" y="9842"/>
                  <a:pt x="7454" y="9708"/>
                  <a:pt x="7448" y="9691"/>
                </a:cubicBezTo>
                <a:lnTo>
                  <a:pt x="7448" y="9691"/>
                </a:lnTo>
                <a:lnTo>
                  <a:pt x="7569" y="9859"/>
                </a:lnTo>
                <a:cubicBezTo>
                  <a:pt x="7498" y="9751"/>
                  <a:pt x="7518" y="9795"/>
                  <a:pt x="7438" y="9667"/>
                </a:cubicBezTo>
                <a:close/>
                <a:moveTo>
                  <a:pt x="7384" y="9849"/>
                </a:moveTo>
                <a:lnTo>
                  <a:pt x="7485" y="9920"/>
                </a:lnTo>
                <a:cubicBezTo>
                  <a:pt x="7485" y="9923"/>
                  <a:pt x="7487" y="9926"/>
                  <a:pt x="7488" y="9929"/>
                </a:cubicBezTo>
                <a:lnTo>
                  <a:pt x="7488" y="9929"/>
                </a:lnTo>
                <a:lnTo>
                  <a:pt x="7479" y="9923"/>
                </a:lnTo>
                <a:lnTo>
                  <a:pt x="7479" y="9923"/>
                </a:lnTo>
                <a:lnTo>
                  <a:pt x="7488" y="9930"/>
                </a:lnTo>
                <a:cubicBezTo>
                  <a:pt x="7488" y="9929"/>
                  <a:pt x="7488" y="9929"/>
                  <a:pt x="7488" y="9929"/>
                </a:cubicBezTo>
                <a:lnTo>
                  <a:pt x="7488" y="9929"/>
                </a:lnTo>
                <a:lnTo>
                  <a:pt x="7495" y="9933"/>
                </a:lnTo>
                <a:lnTo>
                  <a:pt x="7502" y="9947"/>
                </a:lnTo>
                <a:cubicBezTo>
                  <a:pt x="7461" y="9920"/>
                  <a:pt x="7424" y="9889"/>
                  <a:pt x="7387" y="9862"/>
                </a:cubicBezTo>
                <a:lnTo>
                  <a:pt x="7387" y="9862"/>
                </a:lnTo>
                <a:lnTo>
                  <a:pt x="7479" y="9923"/>
                </a:lnTo>
                <a:lnTo>
                  <a:pt x="7479" y="9923"/>
                </a:lnTo>
                <a:lnTo>
                  <a:pt x="7384" y="9849"/>
                </a:lnTo>
                <a:close/>
                <a:moveTo>
                  <a:pt x="7279" y="9852"/>
                </a:moveTo>
                <a:lnTo>
                  <a:pt x="7279" y="9852"/>
                </a:lnTo>
                <a:cubicBezTo>
                  <a:pt x="7394" y="9903"/>
                  <a:pt x="7451" y="9937"/>
                  <a:pt x="7515" y="9970"/>
                </a:cubicBezTo>
                <a:cubicBezTo>
                  <a:pt x="7522" y="9990"/>
                  <a:pt x="7525" y="10007"/>
                  <a:pt x="7505" y="10011"/>
                </a:cubicBezTo>
                <a:lnTo>
                  <a:pt x="7528" y="10017"/>
                </a:lnTo>
                <a:cubicBezTo>
                  <a:pt x="7607" y="10067"/>
                  <a:pt x="7626" y="10082"/>
                  <a:pt x="7617" y="10082"/>
                </a:cubicBezTo>
                <a:cubicBezTo>
                  <a:pt x="7602" y="10082"/>
                  <a:pt x="7500" y="10033"/>
                  <a:pt x="7478" y="10033"/>
                </a:cubicBezTo>
                <a:cubicBezTo>
                  <a:pt x="7470" y="10033"/>
                  <a:pt x="7473" y="10040"/>
                  <a:pt x="7495" y="10058"/>
                </a:cubicBezTo>
                <a:cubicBezTo>
                  <a:pt x="7458" y="10031"/>
                  <a:pt x="7424" y="10007"/>
                  <a:pt x="7384" y="9984"/>
                </a:cubicBezTo>
                <a:lnTo>
                  <a:pt x="7384" y="9984"/>
                </a:lnTo>
                <a:cubicBezTo>
                  <a:pt x="7414" y="9990"/>
                  <a:pt x="7441" y="9997"/>
                  <a:pt x="7468" y="10007"/>
                </a:cubicBezTo>
                <a:cubicBezTo>
                  <a:pt x="7249" y="9886"/>
                  <a:pt x="7589" y="10017"/>
                  <a:pt x="7279" y="9852"/>
                </a:cubicBezTo>
                <a:close/>
                <a:moveTo>
                  <a:pt x="7340" y="9980"/>
                </a:moveTo>
                <a:cubicBezTo>
                  <a:pt x="7350" y="9980"/>
                  <a:pt x="7362" y="9981"/>
                  <a:pt x="7377" y="9984"/>
                </a:cubicBezTo>
                <a:cubicBezTo>
                  <a:pt x="7330" y="9990"/>
                  <a:pt x="7417" y="10078"/>
                  <a:pt x="7475" y="10165"/>
                </a:cubicBezTo>
                <a:lnTo>
                  <a:pt x="7407" y="10118"/>
                </a:lnTo>
                <a:cubicBezTo>
                  <a:pt x="7393" y="10114"/>
                  <a:pt x="7382" y="10113"/>
                  <a:pt x="7373" y="10113"/>
                </a:cubicBezTo>
                <a:cubicBezTo>
                  <a:pt x="7360" y="10113"/>
                  <a:pt x="7352" y="10116"/>
                  <a:pt x="7343" y="10118"/>
                </a:cubicBezTo>
                <a:lnTo>
                  <a:pt x="7306" y="10098"/>
                </a:lnTo>
                <a:cubicBezTo>
                  <a:pt x="7340" y="10064"/>
                  <a:pt x="7370" y="10041"/>
                  <a:pt x="7370" y="10041"/>
                </a:cubicBezTo>
                <a:lnTo>
                  <a:pt x="7370" y="10041"/>
                </a:lnTo>
                <a:cubicBezTo>
                  <a:pt x="7370" y="10041"/>
                  <a:pt x="7337" y="10061"/>
                  <a:pt x="7303" y="10098"/>
                </a:cubicBezTo>
                <a:lnTo>
                  <a:pt x="7290" y="10091"/>
                </a:lnTo>
                <a:cubicBezTo>
                  <a:pt x="7296" y="10085"/>
                  <a:pt x="7303" y="10078"/>
                  <a:pt x="7306" y="10071"/>
                </a:cubicBezTo>
                <a:lnTo>
                  <a:pt x="7306" y="10071"/>
                </a:lnTo>
                <a:lnTo>
                  <a:pt x="7286" y="10091"/>
                </a:lnTo>
                <a:cubicBezTo>
                  <a:pt x="7228" y="10060"/>
                  <a:pt x="7170" y="10030"/>
                  <a:pt x="7188" y="10030"/>
                </a:cubicBezTo>
                <a:cubicBezTo>
                  <a:pt x="7193" y="10030"/>
                  <a:pt x="7204" y="10032"/>
                  <a:pt x="7222" y="10037"/>
                </a:cubicBezTo>
                <a:lnTo>
                  <a:pt x="7249" y="10054"/>
                </a:lnTo>
                <a:cubicBezTo>
                  <a:pt x="7314" y="10045"/>
                  <a:pt x="7268" y="9980"/>
                  <a:pt x="7340" y="9980"/>
                </a:cubicBezTo>
                <a:close/>
                <a:moveTo>
                  <a:pt x="7279" y="10125"/>
                </a:moveTo>
                <a:cubicBezTo>
                  <a:pt x="7293" y="10125"/>
                  <a:pt x="7306" y="10128"/>
                  <a:pt x="7320" y="10128"/>
                </a:cubicBezTo>
                <a:cubicBezTo>
                  <a:pt x="7317" y="10131"/>
                  <a:pt x="7314" y="10136"/>
                  <a:pt x="7308" y="10136"/>
                </a:cubicBezTo>
                <a:cubicBezTo>
                  <a:pt x="7307" y="10136"/>
                  <a:pt x="7305" y="10136"/>
                  <a:pt x="7303" y="10135"/>
                </a:cubicBezTo>
                <a:lnTo>
                  <a:pt x="7303" y="10135"/>
                </a:lnTo>
                <a:cubicBezTo>
                  <a:pt x="7316" y="10145"/>
                  <a:pt x="7323" y="10152"/>
                  <a:pt x="7330" y="10159"/>
                </a:cubicBezTo>
                <a:cubicBezTo>
                  <a:pt x="7350" y="10175"/>
                  <a:pt x="7374" y="10189"/>
                  <a:pt x="7397" y="10202"/>
                </a:cubicBezTo>
                <a:lnTo>
                  <a:pt x="7387" y="10212"/>
                </a:lnTo>
                <a:cubicBezTo>
                  <a:pt x="7370" y="10206"/>
                  <a:pt x="7350" y="10199"/>
                  <a:pt x="7330" y="10196"/>
                </a:cubicBezTo>
                <a:lnTo>
                  <a:pt x="7327" y="10196"/>
                </a:lnTo>
                <a:lnTo>
                  <a:pt x="7340" y="10179"/>
                </a:lnTo>
                <a:lnTo>
                  <a:pt x="7323" y="10196"/>
                </a:lnTo>
                <a:lnTo>
                  <a:pt x="7313" y="10196"/>
                </a:lnTo>
                <a:lnTo>
                  <a:pt x="7303" y="10189"/>
                </a:lnTo>
                <a:cubicBezTo>
                  <a:pt x="7296" y="10182"/>
                  <a:pt x="7290" y="10179"/>
                  <a:pt x="7283" y="10172"/>
                </a:cubicBezTo>
                <a:cubicBezTo>
                  <a:pt x="7273" y="10165"/>
                  <a:pt x="7266" y="10155"/>
                  <a:pt x="7259" y="10145"/>
                </a:cubicBezTo>
                <a:cubicBezTo>
                  <a:pt x="7259" y="10138"/>
                  <a:pt x="7253" y="10132"/>
                  <a:pt x="7256" y="10128"/>
                </a:cubicBezTo>
                <a:lnTo>
                  <a:pt x="7276" y="10128"/>
                </a:lnTo>
                <a:lnTo>
                  <a:pt x="7279" y="10125"/>
                </a:lnTo>
                <a:close/>
                <a:moveTo>
                  <a:pt x="7280" y="10223"/>
                </a:moveTo>
                <a:cubicBezTo>
                  <a:pt x="7282" y="10223"/>
                  <a:pt x="7293" y="10223"/>
                  <a:pt x="7303" y="10226"/>
                </a:cubicBezTo>
                <a:lnTo>
                  <a:pt x="7296" y="10229"/>
                </a:lnTo>
                <a:cubicBezTo>
                  <a:pt x="7293" y="10226"/>
                  <a:pt x="7286" y="10226"/>
                  <a:pt x="7280" y="10223"/>
                </a:cubicBezTo>
                <a:close/>
                <a:moveTo>
                  <a:pt x="7397" y="10206"/>
                </a:moveTo>
                <a:cubicBezTo>
                  <a:pt x="7411" y="10216"/>
                  <a:pt x="7431" y="10226"/>
                  <a:pt x="7458" y="10239"/>
                </a:cubicBezTo>
                <a:cubicBezTo>
                  <a:pt x="7428" y="10226"/>
                  <a:pt x="7414" y="10223"/>
                  <a:pt x="7391" y="10216"/>
                </a:cubicBezTo>
                <a:cubicBezTo>
                  <a:pt x="7391" y="10212"/>
                  <a:pt x="7394" y="10209"/>
                  <a:pt x="7397" y="10206"/>
                </a:cubicBezTo>
                <a:close/>
                <a:moveTo>
                  <a:pt x="6990" y="10260"/>
                </a:moveTo>
                <a:lnTo>
                  <a:pt x="6990" y="10263"/>
                </a:lnTo>
                <a:lnTo>
                  <a:pt x="6987" y="10266"/>
                </a:lnTo>
                <a:lnTo>
                  <a:pt x="6987" y="10263"/>
                </a:lnTo>
                <a:lnTo>
                  <a:pt x="6990" y="10260"/>
                </a:lnTo>
                <a:close/>
                <a:moveTo>
                  <a:pt x="7360" y="10324"/>
                </a:moveTo>
                <a:cubicBezTo>
                  <a:pt x="7357" y="10334"/>
                  <a:pt x="7353" y="10337"/>
                  <a:pt x="7347" y="10347"/>
                </a:cubicBezTo>
                <a:cubicBezTo>
                  <a:pt x="7343" y="10347"/>
                  <a:pt x="7333" y="10340"/>
                  <a:pt x="7327" y="10340"/>
                </a:cubicBezTo>
                <a:cubicBezTo>
                  <a:pt x="7323" y="10340"/>
                  <a:pt x="7330" y="10334"/>
                  <a:pt x="7330" y="10330"/>
                </a:cubicBezTo>
                <a:cubicBezTo>
                  <a:pt x="7340" y="10327"/>
                  <a:pt x="7350" y="10327"/>
                  <a:pt x="7360" y="10324"/>
                </a:cubicBezTo>
                <a:close/>
                <a:moveTo>
                  <a:pt x="7370" y="10324"/>
                </a:moveTo>
                <a:cubicBezTo>
                  <a:pt x="7376" y="10338"/>
                  <a:pt x="7374" y="10348"/>
                  <a:pt x="7358" y="10348"/>
                </a:cubicBezTo>
                <a:cubicBezTo>
                  <a:pt x="7356" y="10348"/>
                  <a:pt x="7353" y="10348"/>
                  <a:pt x="7350" y="10347"/>
                </a:cubicBezTo>
                <a:lnTo>
                  <a:pt x="7364" y="10324"/>
                </a:lnTo>
                <a:close/>
                <a:moveTo>
                  <a:pt x="7303" y="10381"/>
                </a:moveTo>
                <a:lnTo>
                  <a:pt x="7316" y="10387"/>
                </a:lnTo>
                <a:cubicBezTo>
                  <a:pt x="7310" y="10394"/>
                  <a:pt x="7306" y="10398"/>
                  <a:pt x="7300" y="10404"/>
                </a:cubicBezTo>
                <a:lnTo>
                  <a:pt x="7293" y="10401"/>
                </a:lnTo>
                <a:lnTo>
                  <a:pt x="7303" y="10381"/>
                </a:lnTo>
                <a:close/>
                <a:moveTo>
                  <a:pt x="7323" y="10391"/>
                </a:moveTo>
                <a:cubicBezTo>
                  <a:pt x="7333" y="10398"/>
                  <a:pt x="7343" y="10401"/>
                  <a:pt x="7360" y="10404"/>
                </a:cubicBezTo>
                <a:cubicBezTo>
                  <a:pt x="7353" y="10411"/>
                  <a:pt x="7347" y="10418"/>
                  <a:pt x="7343" y="10421"/>
                </a:cubicBezTo>
                <a:lnTo>
                  <a:pt x="7313" y="10411"/>
                </a:lnTo>
                <a:lnTo>
                  <a:pt x="7323" y="10391"/>
                </a:lnTo>
                <a:close/>
                <a:moveTo>
                  <a:pt x="7290" y="10404"/>
                </a:moveTo>
                <a:lnTo>
                  <a:pt x="7300" y="10411"/>
                </a:lnTo>
                <a:lnTo>
                  <a:pt x="7279" y="10431"/>
                </a:lnTo>
                <a:lnTo>
                  <a:pt x="7273" y="10428"/>
                </a:lnTo>
                <a:lnTo>
                  <a:pt x="7290" y="10404"/>
                </a:lnTo>
                <a:close/>
                <a:moveTo>
                  <a:pt x="7367" y="10408"/>
                </a:moveTo>
                <a:lnTo>
                  <a:pt x="7387" y="10418"/>
                </a:lnTo>
                <a:cubicBezTo>
                  <a:pt x="7384" y="10425"/>
                  <a:pt x="7377" y="10431"/>
                  <a:pt x="7374" y="10438"/>
                </a:cubicBezTo>
                <a:lnTo>
                  <a:pt x="7357" y="10428"/>
                </a:lnTo>
                <a:lnTo>
                  <a:pt x="7367" y="10408"/>
                </a:lnTo>
                <a:close/>
                <a:moveTo>
                  <a:pt x="7391" y="10418"/>
                </a:moveTo>
                <a:lnTo>
                  <a:pt x="7397" y="10421"/>
                </a:lnTo>
                <a:lnTo>
                  <a:pt x="7387" y="10441"/>
                </a:lnTo>
                <a:lnTo>
                  <a:pt x="7380" y="10438"/>
                </a:lnTo>
                <a:lnTo>
                  <a:pt x="7391" y="10418"/>
                </a:lnTo>
                <a:close/>
                <a:moveTo>
                  <a:pt x="7351" y="10437"/>
                </a:moveTo>
                <a:cubicBezTo>
                  <a:pt x="7353" y="10437"/>
                  <a:pt x="7361" y="10445"/>
                  <a:pt x="7367" y="10448"/>
                </a:cubicBezTo>
                <a:lnTo>
                  <a:pt x="7350" y="10441"/>
                </a:lnTo>
                <a:lnTo>
                  <a:pt x="7350" y="10438"/>
                </a:lnTo>
                <a:cubicBezTo>
                  <a:pt x="7350" y="10438"/>
                  <a:pt x="7350" y="10437"/>
                  <a:pt x="7351" y="10437"/>
                </a:cubicBezTo>
                <a:close/>
                <a:moveTo>
                  <a:pt x="7414" y="10428"/>
                </a:moveTo>
                <a:lnTo>
                  <a:pt x="7401" y="10448"/>
                </a:lnTo>
                <a:lnTo>
                  <a:pt x="7397" y="10448"/>
                </a:lnTo>
                <a:cubicBezTo>
                  <a:pt x="7401" y="10438"/>
                  <a:pt x="7404" y="10435"/>
                  <a:pt x="7407" y="10428"/>
                </a:cubicBezTo>
                <a:close/>
                <a:moveTo>
                  <a:pt x="7481" y="10371"/>
                </a:moveTo>
                <a:cubicBezTo>
                  <a:pt x="7515" y="10391"/>
                  <a:pt x="7566" y="10418"/>
                  <a:pt x="7606" y="10441"/>
                </a:cubicBezTo>
                <a:cubicBezTo>
                  <a:pt x="7606" y="10445"/>
                  <a:pt x="7603" y="10451"/>
                  <a:pt x="7599" y="10455"/>
                </a:cubicBezTo>
                <a:lnTo>
                  <a:pt x="7596" y="10455"/>
                </a:lnTo>
                <a:cubicBezTo>
                  <a:pt x="7555" y="10431"/>
                  <a:pt x="7515" y="10404"/>
                  <a:pt x="7481" y="10371"/>
                </a:cubicBezTo>
                <a:close/>
                <a:moveTo>
                  <a:pt x="7310" y="10421"/>
                </a:moveTo>
                <a:lnTo>
                  <a:pt x="7337" y="10435"/>
                </a:lnTo>
                <a:lnTo>
                  <a:pt x="7333" y="10438"/>
                </a:lnTo>
                <a:cubicBezTo>
                  <a:pt x="7324" y="10433"/>
                  <a:pt x="7319" y="10431"/>
                  <a:pt x="7318" y="10431"/>
                </a:cubicBezTo>
                <a:cubicBezTo>
                  <a:pt x="7317" y="10431"/>
                  <a:pt x="7321" y="10434"/>
                  <a:pt x="7330" y="10441"/>
                </a:cubicBezTo>
                <a:lnTo>
                  <a:pt x="7330" y="10445"/>
                </a:lnTo>
                <a:cubicBezTo>
                  <a:pt x="7327" y="10448"/>
                  <a:pt x="7323" y="10455"/>
                  <a:pt x="7320" y="10458"/>
                </a:cubicBezTo>
                <a:cubicBezTo>
                  <a:pt x="7319" y="10459"/>
                  <a:pt x="7319" y="10459"/>
                  <a:pt x="7318" y="10459"/>
                </a:cubicBezTo>
                <a:cubicBezTo>
                  <a:pt x="7315" y="10459"/>
                  <a:pt x="7312" y="10454"/>
                  <a:pt x="7310" y="10451"/>
                </a:cubicBezTo>
                <a:cubicBezTo>
                  <a:pt x="7316" y="10431"/>
                  <a:pt x="7303" y="10441"/>
                  <a:pt x="7310" y="10421"/>
                </a:cubicBezTo>
                <a:close/>
                <a:moveTo>
                  <a:pt x="7417" y="10435"/>
                </a:moveTo>
                <a:lnTo>
                  <a:pt x="7431" y="10445"/>
                </a:lnTo>
                <a:lnTo>
                  <a:pt x="7417" y="10462"/>
                </a:lnTo>
                <a:cubicBezTo>
                  <a:pt x="7414" y="10462"/>
                  <a:pt x="7411" y="10458"/>
                  <a:pt x="7407" y="10455"/>
                </a:cubicBezTo>
                <a:lnTo>
                  <a:pt x="7417" y="10435"/>
                </a:lnTo>
                <a:close/>
                <a:moveTo>
                  <a:pt x="7256" y="10458"/>
                </a:moveTo>
                <a:cubicBezTo>
                  <a:pt x="7254" y="10460"/>
                  <a:pt x="7252" y="10461"/>
                  <a:pt x="7250" y="10462"/>
                </a:cubicBezTo>
                <a:lnTo>
                  <a:pt x="7250" y="10462"/>
                </a:lnTo>
                <a:lnTo>
                  <a:pt x="7253" y="10458"/>
                </a:lnTo>
                <a:close/>
                <a:moveTo>
                  <a:pt x="7347" y="10451"/>
                </a:moveTo>
                <a:cubicBezTo>
                  <a:pt x="7344" y="10457"/>
                  <a:pt x="7338" y="10461"/>
                  <a:pt x="7335" y="10466"/>
                </a:cubicBezTo>
                <a:lnTo>
                  <a:pt x="7335" y="10466"/>
                </a:lnTo>
                <a:lnTo>
                  <a:pt x="7343" y="10451"/>
                </a:lnTo>
                <a:close/>
                <a:moveTo>
                  <a:pt x="7061" y="10468"/>
                </a:moveTo>
                <a:lnTo>
                  <a:pt x="7061" y="10472"/>
                </a:lnTo>
                <a:lnTo>
                  <a:pt x="7057" y="10475"/>
                </a:lnTo>
                <a:lnTo>
                  <a:pt x="7057" y="10472"/>
                </a:lnTo>
                <a:lnTo>
                  <a:pt x="7061" y="10468"/>
                </a:lnTo>
                <a:close/>
                <a:moveTo>
                  <a:pt x="7313" y="10468"/>
                </a:moveTo>
                <a:lnTo>
                  <a:pt x="7303" y="10482"/>
                </a:lnTo>
                <a:lnTo>
                  <a:pt x="7300" y="10482"/>
                </a:lnTo>
                <a:lnTo>
                  <a:pt x="7306" y="10468"/>
                </a:lnTo>
                <a:close/>
                <a:moveTo>
                  <a:pt x="7333" y="10472"/>
                </a:moveTo>
                <a:lnTo>
                  <a:pt x="7333" y="10475"/>
                </a:lnTo>
                <a:lnTo>
                  <a:pt x="7323" y="10485"/>
                </a:lnTo>
                <a:cubicBezTo>
                  <a:pt x="7327" y="10478"/>
                  <a:pt x="7330" y="10475"/>
                  <a:pt x="7333" y="10472"/>
                </a:cubicBezTo>
                <a:close/>
                <a:moveTo>
                  <a:pt x="7347" y="10455"/>
                </a:moveTo>
                <a:lnTo>
                  <a:pt x="7360" y="10462"/>
                </a:lnTo>
                <a:cubicBezTo>
                  <a:pt x="7350" y="10475"/>
                  <a:pt x="7343" y="10485"/>
                  <a:pt x="7337" y="10499"/>
                </a:cubicBezTo>
                <a:lnTo>
                  <a:pt x="7327" y="10495"/>
                </a:lnTo>
                <a:lnTo>
                  <a:pt x="7340" y="10472"/>
                </a:lnTo>
                <a:cubicBezTo>
                  <a:pt x="7343" y="10468"/>
                  <a:pt x="7347" y="10462"/>
                  <a:pt x="7347" y="10455"/>
                </a:cubicBezTo>
                <a:close/>
                <a:moveTo>
                  <a:pt x="7296" y="10492"/>
                </a:moveTo>
                <a:lnTo>
                  <a:pt x="7286" y="10502"/>
                </a:lnTo>
                <a:lnTo>
                  <a:pt x="7293" y="10492"/>
                </a:lnTo>
                <a:close/>
                <a:moveTo>
                  <a:pt x="7367" y="10465"/>
                </a:moveTo>
                <a:lnTo>
                  <a:pt x="7370" y="10468"/>
                </a:lnTo>
                <a:lnTo>
                  <a:pt x="7347" y="10505"/>
                </a:lnTo>
                <a:lnTo>
                  <a:pt x="7343" y="10505"/>
                </a:lnTo>
                <a:lnTo>
                  <a:pt x="7367" y="10465"/>
                </a:lnTo>
                <a:close/>
                <a:moveTo>
                  <a:pt x="7327" y="10502"/>
                </a:moveTo>
                <a:lnTo>
                  <a:pt x="7333" y="10509"/>
                </a:lnTo>
                <a:lnTo>
                  <a:pt x="7327" y="10515"/>
                </a:lnTo>
                <a:cubicBezTo>
                  <a:pt x="7327" y="10512"/>
                  <a:pt x="7323" y="10512"/>
                  <a:pt x="7320" y="10512"/>
                </a:cubicBezTo>
                <a:lnTo>
                  <a:pt x="7327" y="10502"/>
                </a:lnTo>
                <a:close/>
                <a:moveTo>
                  <a:pt x="7434" y="10445"/>
                </a:moveTo>
                <a:cubicBezTo>
                  <a:pt x="7488" y="10485"/>
                  <a:pt x="7528" y="10519"/>
                  <a:pt x="7525" y="10525"/>
                </a:cubicBezTo>
                <a:cubicBezTo>
                  <a:pt x="7495" y="10502"/>
                  <a:pt x="7461" y="10482"/>
                  <a:pt x="7428" y="10465"/>
                </a:cubicBezTo>
                <a:cubicBezTo>
                  <a:pt x="7428" y="10458"/>
                  <a:pt x="7431" y="10451"/>
                  <a:pt x="7434" y="10445"/>
                </a:cubicBezTo>
                <a:close/>
                <a:moveTo>
                  <a:pt x="7401" y="10485"/>
                </a:moveTo>
                <a:lnTo>
                  <a:pt x="7374" y="10529"/>
                </a:lnTo>
                <a:lnTo>
                  <a:pt x="7370" y="10529"/>
                </a:lnTo>
                <a:lnTo>
                  <a:pt x="7394" y="10485"/>
                </a:lnTo>
                <a:close/>
                <a:moveTo>
                  <a:pt x="7414" y="10492"/>
                </a:moveTo>
                <a:cubicBezTo>
                  <a:pt x="7461" y="10520"/>
                  <a:pt x="7501" y="10547"/>
                  <a:pt x="7485" y="10547"/>
                </a:cubicBezTo>
                <a:cubicBezTo>
                  <a:pt x="7481" y="10547"/>
                  <a:pt x="7471" y="10544"/>
                  <a:pt x="7454" y="10539"/>
                </a:cubicBezTo>
                <a:lnTo>
                  <a:pt x="7407" y="10509"/>
                </a:lnTo>
                <a:lnTo>
                  <a:pt x="7414" y="10492"/>
                </a:lnTo>
                <a:close/>
                <a:moveTo>
                  <a:pt x="7389" y="10554"/>
                </a:moveTo>
                <a:lnTo>
                  <a:pt x="7394" y="10559"/>
                </a:lnTo>
                <a:lnTo>
                  <a:pt x="7394" y="10559"/>
                </a:lnTo>
                <a:lnTo>
                  <a:pt x="7387" y="10556"/>
                </a:lnTo>
                <a:cubicBezTo>
                  <a:pt x="7387" y="10556"/>
                  <a:pt x="7388" y="10555"/>
                  <a:pt x="7389" y="10554"/>
                </a:cubicBezTo>
                <a:close/>
                <a:moveTo>
                  <a:pt x="7404" y="10512"/>
                </a:moveTo>
                <a:cubicBezTo>
                  <a:pt x="7438" y="10542"/>
                  <a:pt x="7495" y="10586"/>
                  <a:pt x="7471" y="10586"/>
                </a:cubicBezTo>
                <a:cubicBezTo>
                  <a:pt x="7458" y="10579"/>
                  <a:pt x="7451" y="10576"/>
                  <a:pt x="7438" y="10569"/>
                </a:cubicBezTo>
                <a:lnTo>
                  <a:pt x="7414" y="10552"/>
                </a:lnTo>
                <a:lnTo>
                  <a:pt x="7394" y="10539"/>
                </a:lnTo>
                <a:cubicBezTo>
                  <a:pt x="7397" y="10532"/>
                  <a:pt x="7401" y="10522"/>
                  <a:pt x="7404" y="10512"/>
                </a:cubicBezTo>
                <a:close/>
                <a:moveTo>
                  <a:pt x="7286" y="10579"/>
                </a:moveTo>
                <a:cubicBezTo>
                  <a:pt x="7283" y="10583"/>
                  <a:pt x="7283" y="10586"/>
                  <a:pt x="7283" y="10589"/>
                </a:cubicBezTo>
                <a:lnTo>
                  <a:pt x="7279" y="10589"/>
                </a:lnTo>
                <a:cubicBezTo>
                  <a:pt x="7279" y="10586"/>
                  <a:pt x="7283" y="10583"/>
                  <a:pt x="7286" y="10579"/>
                </a:cubicBezTo>
                <a:close/>
                <a:moveTo>
                  <a:pt x="7404" y="10566"/>
                </a:moveTo>
                <a:lnTo>
                  <a:pt x="7407" y="10569"/>
                </a:lnTo>
                <a:cubicBezTo>
                  <a:pt x="7407" y="10573"/>
                  <a:pt x="7404" y="10576"/>
                  <a:pt x="7404" y="10579"/>
                </a:cubicBezTo>
                <a:lnTo>
                  <a:pt x="7417" y="10576"/>
                </a:lnTo>
                <a:cubicBezTo>
                  <a:pt x="7438" y="10593"/>
                  <a:pt x="7452" y="10606"/>
                  <a:pt x="7443" y="10606"/>
                </a:cubicBezTo>
                <a:cubicBezTo>
                  <a:pt x="7438" y="10606"/>
                  <a:pt x="7425" y="10601"/>
                  <a:pt x="7401" y="10589"/>
                </a:cubicBezTo>
                <a:lnTo>
                  <a:pt x="7397" y="10589"/>
                </a:lnTo>
                <a:cubicBezTo>
                  <a:pt x="7391" y="10586"/>
                  <a:pt x="7384" y="10579"/>
                  <a:pt x="7380" y="10573"/>
                </a:cubicBezTo>
                <a:lnTo>
                  <a:pt x="7384" y="10566"/>
                </a:lnTo>
                <a:close/>
                <a:moveTo>
                  <a:pt x="6812" y="10612"/>
                </a:moveTo>
                <a:cubicBezTo>
                  <a:pt x="6819" y="10612"/>
                  <a:pt x="6829" y="10612"/>
                  <a:pt x="6842" y="10613"/>
                </a:cubicBezTo>
                <a:lnTo>
                  <a:pt x="6839" y="10613"/>
                </a:lnTo>
                <a:lnTo>
                  <a:pt x="6845" y="10633"/>
                </a:lnTo>
                <a:lnTo>
                  <a:pt x="6828" y="10626"/>
                </a:lnTo>
                <a:lnTo>
                  <a:pt x="6798" y="10620"/>
                </a:lnTo>
                <a:cubicBezTo>
                  <a:pt x="6788" y="10615"/>
                  <a:pt x="6791" y="10612"/>
                  <a:pt x="6812" y="10612"/>
                </a:cubicBezTo>
                <a:close/>
                <a:moveTo>
                  <a:pt x="7337" y="10663"/>
                </a:moveTo>
                <a:cubicBezTo>
                  <a:pt x="7341" y="10667"/>
                  <a:pt x="7345" y="10670"/>
                  <a:pt x="7349" y="10674"/>
                </a:cubicBezTo>
                <a:lnTo>
                  <a:pt x="7349" y="10674"/>
                </a:lnTo>
                <a:cubicBezTo>
                  <a:pt x="7346" y="10672"/>
                  <a:pt x="7343" y="10669"/>
                  <a:pt x="7340" y="10667"/>
                </a:cubicBezTo>
                <a:lnTo>
                  <a:pt x="7337" y="10667"/>
                </a:lnTo>
                <a:cubicBezTo>
                  <a:pt x="7337" y="10667"/>
                  <a:pt x="7337" y="10667"/>
                  <a:pt x="7337" y="10663"/>
                </a:cubicBezTo>
                <a:close/>
                <a:moveTo>
                  <a:pt x="7397" y="10724"/>
                </a:moveTo>
                <a:cubicBezTo>
                  <a:pt x="7384" y="10731"/>
                  <a:pt x="7374" y="10737"/>
                  <a:pt x="7364" y="10748"/>
                </a:cubicBezTo>
                <a:lnTo>
                  <a:pt x="7290" y="10775"/>
                </a:lnTo>
                <a:lnTo>
                  <a:pt x="7296" y="10761"/>
                </a:lnTo>
                <a:lnTo>
                  <a:pt x="7397" y="10724"/>
                </a:lnTo>
                <a:close/>
                <a:moveTo>
                  <a:pt x="7266" y="10812"/>
                </a:moveTo>
                <a:lnTo>
                  <a:pt x="7300" y="10828"/>
                </a:lnTo>
                <a:cubicBezTo>
                  <a:pt x="7296" y="10828"/>
                  <a:pt x="7296" y="10832"/>
                  <a:pt x="7296" y="10835"/>
                </a:cubicBezTo>
                <a:cubicBezTo>
                  <a:pt x="7290" y="10828"/>
                  <a:pt x="7279" y="10822"/>
                  <a:pt x="7269" y="10815"/>
                </a:cubicBezTo>
                <a:lnTo>
                  <a:pt x="7266" y="10815"/>
                </a:lnTo>
                <a:lnTo>
                  <a:pt x="7266" y="10812"/>
                </a:lnTo>
                <a:close/>
                <a:moveTo>
                  <a:pt x="330" y="10832"/>
                </a:moveTo>
                <a:cubicBezTo>
                  <a:pt x="329" y="10837"/>
                  <a:pt x="329" y="10843"/>
                  <a:pt x="331" y="10848"/>
                </a:cubicBezTo>
                <a:lnTo>
                  <a:pt x="331" y="10848"/>
                </a:lnTo>
                <a:cubicBezTo>
                  <a:pt x="331" y="10842"/>
                  <a:pt x="331" y="10837"/>
                  <a:pt x="330" y="10832"/>
                </a:cubicBezTo>
                <a:close/>
                <a:moveTo>
                  <a:pt x="7158" y="10812"/>
                </a:moveTo>
                <a:lnTo>
                  <a:pt x="7165" y="10818"/>
                </a:lnTo>
                <a:lnTo>
                  <a:pt x="7061" y="10859"/>
                </a:lnTo>
                <a:lnTo>
                  <a:pt x="7051" y="10852"/>
                </a:lnTo>
                <a:lnTo>
                  <a:pt x="7158" y="10812"/>
                </a:lnTo>
                <a:close/>
                <a:moveTo>
                  <a:pt x="7037" y="10859"/>
                </a:moveTo>
                <a:lnTo>
                  <a:pt x="7047" y="10865"/>
                </a:lnTo>
                <a:lnTo>
                  <a:pt x="7030" y="10872"/>
                </a:lnTo>
                <a:lnTo>
                  <a:pt x="7020" y="10865"/>
                </a:lnTo>
                <a:lnTo>
                  <a:pt x="7037" y="10859"/>
                </a:lnTo>
                <a:close/>
                <a:moveTo>
                  <a:pt x="7316" y="10835"/>
                </a:moveTo>
                <a:lnTo>
                  <a:pt x="7374" y="10862"/>
                </a:lnTo>
                <a:lnTo>
                  <a:pt x="7364" y="10879"/>
                </a:lnTo>
                <a:cubicBezTo>
                  <a:pt x="7347" y="10869"/>
                  <a:pt x="7330" y="10855"/>
                  <a:pt x="7313" y="10845"/>
                </a:cubicBezTo>
                <a:cubicBezTo>
                  <a:pt x="7313" y="10842"/>
                  <a:pt x="7316" y="10838"/>
                  <a:pt x="7316" y="10835"/>
                </a:cubicBezTo>
                <a:close/>
                <a:moveTo>
                  <a:pt x="6993" y="10872"/>
                </a:moveTo>
                <a:lnTo>
                  <a:pt x="7003" y="10882"/>
                </a:lnTo>
                <a:lnTo>
                  <a:pt x="6983" y="10889"/>
                </a:lnTo>
                <a:cubicBezTo>
                  <a:pt x="6980" y="10889"/>
                  <a:pt x="6977" y="10882"/>
                  <a:pt x="6973" y="10882"/>
                </a:cubicBezTo>
                <a:lnTo>
                  <a:pt x="6993" y="10872"/>
                </a:lnTo>
                <a:close/>
                <a:moveTo>
                  <a:pt x="6953" y="10891"/>
                </a:moveTo>
                <a:cubicBezTo>
                  <a:pt x="6956" y="10891"/>
                  <a:pt x="6962" y="10893"/>
                  <a:pt x="6970" y="10896"/>
                </a:cubicBezTo>
                <a:lnTo>
                  <a:pt x="6956" y="10899"/>
                </a:lnTo>
                <a:cubicBezTo>
                  <a:pt x="6949" y="10893"/>
                  <a:pt x="6949" y="10891"/>
                  <a:pt x="6953" y="10891"/>
                </a:cubicBezTo>
                <a:close/>
                <a:moveTo>
                  <a:pt x="7222" y="10929"/>
                </a:moveTo>
                <a:lnTo>
                  <a:pt x="7229" y="10933"/>
                </a:lnTo>
                <a:lnTo>
                  <a:pt x="7229" y="10946"/>
                </a:lnTo>
                <a:lnTo>
                  <a:pt x="7219" y="10939"/>
                </a:lnTo>
                <a:lnTo>
                  <a:pt x="7222" y="10929"/>
                </a:lnTo>
                <a:close/>
                <a:moveTo>
                  <a:pt x="7249" y="10882"/>
                </a:moveTo>
                <a:cubicBezTo>
                  <a:pt x="7276" y="10902"/>
                  <a:pt x="7303" y="10926"/>
                  <a:pt x="7330" y="10946"/>
                </a:cubicBezTo>
                <a:cubicBezTo>
                  <a:pt x="7327" y="10950"/>
                  <a:pt x="7327" y="10950"/>
                  <a:pt x="7327" y="10950"/>
                </a:cubicBezTo>
                <a:lnTo>
                  <a:pt x="7327" y="10953"/>
                </a:lnTo>
                <a:cubicBezTo>
                  <a:pt x="7296" y="10939"/>
                  <a:pt x="7269" y="10926"/>
                  <a:pt x="7246" y="10909"/>
                </a:cubicBezTo>
                <a:cubicBezTo>
                  <a:pt x="7246" y="10902"/>
                  <a:pt x="7249" y="10892"/>
                  <a:pt x="7249" y="10882"/>
                </a:cubicBezTo>
                <a:close/>
                <a:moveTo>
                  <a:pt x="7199" y="10946"/>
                </a:moveTo>
                <a:lnTo>
                  <a:pt x="7195" y="10956"/>
                </a:lnTo>
                <a:lnTo>
                  <a:pt x="7192" y="10963"/>
                </a:lnTo>
                <a:lnTo>
                  <a:pt x="7192" y="10966"/>
                </a:lnTo>
                <a:lnTo>
                  <a:pt x="7199" y="10946"/>
                </a:lnTo>
                <a:close/>
                <a:moveTo>
                  <a:pt x="7202" y="10943"/>
                </a:moveTo>
                <a:cubicBezTo>
                  <a:pt x="7199" y="10956"/>
                  <a:pt x="7199" y="10966"/>
                  <a:pt x="7202" y="10976"/>
                </a:cubicBezTo>
                <a:cubicBezTo>
                  <a:pt x="7202" y="10977"/>
                  <a:pt x="7203" y="10977"/>
                  <a:pt x="7203" y="10977"/>
                </a:cubicBezTo>
                <a:cubicBezTo>
                  <a:pt x="7206" y="10977"/>
                  <a:pt x="7210" y="10968"/>
                  <a:pt x="7216" y="10953"/>
                </a:cubicBezTo>
                <a:lnTo>
                  <a:pt x="7226" y="10956"/>
                </a:lnTo>
                <a:cubicBezTo>
                  <a:pt x="7226" y="10970"/>
                  <a:pt x="7226" y="10983"/>
                  <a:pt x="7222" y="10993"/>
                </a:cubicBezTo>
                <a:lnTo>
                  <a:pt x="7189" y="10966"/>
                </a:lnTo>
                <a:lnTo>
                  <a:pt x="7199" y="10946"/>
                </a:lnTo>
                <a:lnTo>
                  <a:pt x="7199" y="10946"/>
                </a:lnTo>
                <a:lnTo>
                  <a:pt x="7202" y="10943"/>
                </a:lnTo>
                <a:close/>
                <a:moveTo>
                  <a:pt x="7238" y="10937"/>
                </a:moveTo>
                <a:lnTo>
                  <a:pt x="7238" y="10937"/>
                </a:lnTo>
                <a:cubicBezTo>
                  <a:pt x="7264" y="10950"/>
                  <a:pt x="7287" y="10963"/>
                  <a:pt x="7310" y="10976"/>
                </a:cubicBezTo>
                <a:lnTo>
                  <a:pt x="7300" y="10997"/>
                </a:lnTo>
                <a:lnTo>
                  <a:pt x="7236" y="10950"/>
                </a:lnTo>
                <a:cubicBezTo>
                  <a:pt x="7236" y="10946"/>
                  <a:pt x="7236" y="10943"/>
                  <a:pt x="7238" y="10937"/>
                </a:cubicBezTo>
                <a:close/>
                <a:moveTo>
                  <a:pt x="7232" y="10963"/>
                </a:moveTo>
                <a:lnTo>
                  <a:pt x="7296" y="11000"/>
                </a:lnTo>
                <a:cubicBezTo>
                  <a:pt x="7286" y="11020"/>
                  <a:pt x="7276" y="11040"/>
                  <a:pt x="7263" y="11061"/>
                </a:cubicBezTo>
                <a:cubicBezTo>
                  <a:pt x="7229" y="11047"/>
                  <a:pt x="7189" y="11057"/>
                  <a:pt x="7155" y="11040"/>
                </a:cubicBezTo>
                <a:cubicBezTo>
                  <a:pt x="7162" y="11024"/>
                  <a:pt x="7168" y="11013"/>
                  <a:pt x="7175" y="11003"/>
                </a:cubicBezTo>
                <a:lnTo>
                  <a:pt x="7172" y="11000"/>
                </a:lnTo>
                <a:lnTo>
                  <a:pt x="7172" y="11000"/>
                </a:lnTo>
                <a:cubicBezTo>
                  <a:pt x="7213" y="11019"/>
                  <a:pt x="7235" y="11027"/>
                  <a:pt x="7243" y="11027"/>
                </a:cubicBezTo>
                <a:cubicBezTo>
                  <a:pt x="7255" y="11027"/>
                  <a:pt x="7245" y="11014"/>
                  <a:pt x="7226" y="10997"/>
                </a:cubicBezTo>
                <a:cubicBezTo>
                  <a:pt x="7226" y="10987"/>
                  <a:pt x="7229" y="10973"/>
                  <a:pt x="7232" y="10963"/>
                </a:cubicBezTo>
                <a:close/>
                <a:moveTo>
                  <a:pt x="2153" y="13481"/>
                </a:moveTo>
                <a:cubicBezTo>
                  <a:pt x="2143" y="13488"/>
                  <a:pt x="2133" y="13494"/>
                  <a:pt x="2124" y="13500"/>
                </a:cubicBezTo>
                <a:cubicBezTo>
                  <a:pt x="2134" y="13496"/>
                  <a:pt x="2144" y="13489"/>
                  <a:pt x="2153" y="13481"/>
                </a:cubicBezTo>
                <a:close/>
                <a:moveTo>
                  <a:pt x="4450" y="16543"/>
                </a:moveTo>
                <a:lnTo>
                  <a:pt x="4450" y="16543"/>
                </a:lnTo>
                <a:cubicBezTo>
                  <a:pt x="4470" y="16557"/>
                  <a:pt x="4500" y="16577"/>
                  <a:pt x="4550" y="16607"/>
                </a:cubicBezTo>
                <a:lnTo>
                  <a:pt x="4550" y="16610"/>
                </a:lnTo>
                <a:lnTo>
                  <a:pt x="4450" y="16543"/>
                </a:lnTo>
                <a:close/>
                <a:moveTo>
                  <a:pt x="4845" y="16690"/>
                </a:moveTo>
                <a:cubicBezTo>
                  <a:pt x="4854" y="16690"/>
                  <a:pt x="4864" y="16694"/>
                  <a:pt x="4873" y="16701"/>
                </a:cubicBezTo>
                <a:cubicBezTo>
                  <a:pt x="4833" y="16718"/>
                  <a:pt x="4900" y="16809"/>
                  <a:pt x="4927" y="16889"/>
                </a:cubicBezTo>
                <a:cubicBezTo>
                  <a:pt x="4877" y="16842"/>
                  <a:pt x="4823" y="16802"/>
                  <a:pt x="4769" y="16762"/>
                </a:cubicBezTo>
                <a:lnTo>
                  <a:pt x="4766" y="16765"/>
                </a:lnTo>
                <a:cubicBezTo>
                  <a:pt x="4783" y="16722"/>
                  <a:pt x="4814" y="16690"/>
                  <a:pt x="4845" y="16690"/>
                </a:cubicBezTo>
                <a:close/>
                <a:moveTo>
                  <a:pt x="12136" y="19709"/>
                </a:moveTo>
                <a:lnTo>
                  <a:pt x="12136" y="19709"/>
                </a:lnTo>
                <a:cubicBezTo>
                  <a:pt x="12129" y="19715"/>
                  <a:pt x="12120" y="19723"/>
                  <a:pt x="12112" y="19732"/>
                </a:cubicBezTo>
                <a:lnTo>
                  <a:pt x="12112" y="19732"/>
                </a:lnTo>
                <a:cubicBezTo>
                  <a:pt x="12120" y="19724"/>
                  <a:pt x="12128" y="19716"/>
                  <a:pt x="12136" y="19709"/>
                </a:cubicBezTo>
                <a:close/>
                <a:moveTo>
                  <a:pt x="12112" y="19732"/>
                </a:moveTo>
                <a:cubicBezTo>
                  <a:pt x="12103" y="19741"/>
                  <a:pt x="12094" y="19750"/>
                  <a:pt x="12085" y="19760"/>
                </a:cubicBezTo>
                <a:cubicBezTo>
                  <a:pt x="12095" y="19750"/>
                  <a:pt x="12103" y="19740"/>
                  <a:pt x="12112" y="19732"/>
                </a:cubicBezTo>
                <a:close/>
                <a:moveTo>
                  <a:pt x="8259" y="0"/>
                </a:moveTo>
                <a:cubicBezTo>
                  <a:pt x="8258" y="0"/>
                  <a:pt x="8257" y="2"/>
                  <a:pt x="8255" y="5"/>
                </a:cubicBezTo>
                <a:cubicBezTo>
                  <a:pt x="8252" y="5"/>
                  <a:pt x="8249" y="5"/>
                  <a:pt x="8246" y="5"/>
                </a:cubicBezTo>
                <a:cubicBezTo>
                  <a:pt x="7949" y="5"/>
                  <a:pt x="7642" y="159"/>
                  <a:pt x="7253" y="369"/>
                </a:cubicBezTo>
                <a:lnTo>
                  <a:pt x="7283" y="274"/>
                </a:lnTo>
                <a:cubicBezTo>
                  <a:pt x="7271" y="273"/>
                  <a:pt x="7258" y="273"/>
                  <a:pt x="7245" y="273"/>
                </a:cubicBezTo>
                <a:cubicBezTo>
                  <a:pt x="7063" y="273"/>
                  <a:pt x="6819" y="377"/>
                  <a:pt x="6640" y="399"/>
                </a:cubicBezTo>
                <a:cubicBezTo>
                  <a:pt x="6613" y="486"/>
                  <a:pt x="6516" y="520"/>
                  <a:pt x="6616" y="604"/>
                </a:cubicBezTo>
                <a:cubicBezTo>
                  <a:pt x="6552" y="586"/>
                  <a:pt x="6490" y="579"/>
                  <a:pt x="6433" y="579"/>
                </a:cubicBezTo>
                <a:cubicBezTo>
                  <a:pt x="6184" y="579"/>
                  <a:pt x="5996" y="725"/>
                  <a:pt x="5832" y="867"/>
                </a:cubicBezTo>
                <a:cubicBezTo>
                  <a:pt x="5651" y="1064"/>
                  <a:pt x="5497" y="1252"/>
                  <a:pt x="5207" y="1252"/>
                </a:cubicBezTo>
                <a:cubicBezTo>
                  <a:pt x="5191" y="1252"/>
                  <a:pt x="5173" y="1252"/>
                  <a:pt x="5156" y="1250"/>
                </a:cubicBezTo>
                <a:cubicBezTo>
                  <a:pt x="5201" y="1220"/>
                  <a:pt x="5233" y="1136"/>
                  <a:pt x="5207" y="1136"/>
                </a:cubicBezTo>
                <a:cubicBezTo>
                  <a:pt x="5204" y="1136"/>
                  <a:pt x="5201" y="1137"/>
                  <a:pt x="5196" y="1139"/>
                </a:cubicBezTo>
                <a:cubicBezTo>
                  <a:pt x="5085" y="1240"/>
                  <a:pt x="4984" y="1345"/>
                  <a:pt x="4890" y="1459"/>
                </a:cubicBezTo>
                <a:cubicBezTo>
                  <a:pt x="4947" y="1504"/>
                  <a:pt x="4971" y="1511"/>
                  <a:pt x="4998" y="1511"/>
                </a:cubicBezTo>
                <a:cubicBezTo>
                  <a:pt x="5010" y="1511"/>
                  <a:pt x="5022" y="1510"/>
                  <a:pt x="5038" y="1510"/>
                </a:cubicBezTo>
                <a:cubicBezTo>
                  <a:pt x="5057" y="1510"/>
                  <a:pt x="5083" y="1512"/>
                  <a:pt x="5119" y="1520"/>
                </a:cubicBezTo>
                <a:cubicBezTo>
                  <a:pt x="5122" y="1627"/>
                  <a:pt x="5075" y="1735"/>
                  <a:pt x="4991" y="1806"/>
                </a:cubicBezTo>
                <a:cubicBezTo>
                  <a:pt x="5082" y="1617"/>
                  <a:pt x="4856" y="1634"/>
                  <a:pt x="4739" y="1627"/>
                </a:cubicBezTo>
                <a:lnTo>
                  <a:pt x="4739" y="1627"/>
                </a:lnTo>
                <a:cubicBezTo>
                  <a:pt x="4776" y="1651"/>
                  <a:pt x="4786" y="1705"/>
                  <a:pt x="4816" y="1735"/>
                </a:cubicBezTo>
                <a:cubicBezTo>
                  <a:pt x="4789" y="1731"/>
                  <a:pt x="4768" y="1729"/>
                  <a:pt x="4751" y="1729"/>
                </a:cubicBezTo>
                <a:cubicBezTo>
                  <a:pt x="4558" y="1729"/>
                  <a:pt x="4937" y="1972"/>
                  <a:pt x="4628" y="2028"/>
                </a:cubicBezTo>
                <a:lnTo>
                  <a:pt x="4591" y="1964"/>
                </a:lnTo>
                <a:cubicBezTo>
                  <a:pt x="4530" y="2065"/>
                  <a:pt x="4527" y="2210"/>
                  <a:pt x="4426" y="2280"/>
                </a:cubicBezTo>
                <a:cubicBezTo>
                  <a:pt x="4281" y="2199"/>
                  <a:pt x="4459" y="2142"/>
                  <a:pt x="4375" y="2041"/>
                </a:cubicBezTo>
                <a:lnTo>
                  <a:pt x="4375" y="2041"/>
                </a:lnTo>
                <a:cubicBezTo>
                  <a:pt x="4258" y="2169"/>
                  <a:pt x="4347" y="2489"/>
                  <a:pt x="4133" y="2489"/>
                </a:cubicBezTo>
                <a:cubicBezTo>
                  <a:pt x="4132" y="2489"/>
                  <a:pt x="4131" y="2489"/>
                  <a:pt x="4129" y="2489"/>
                </a:cubicBezTo>
                <a:cubicBezTo>
                  <a:pt x="4146" y="2405"/>
                  <a:pt x="4220" y="2334"/>
                  <a:pt x="4241" y="2250"/>
                </a:cubicBezTo>
                <a:cubicBezTo>
                  <a:pt x="4213" y="2248"/>
                  <a:pt x="4188" y="2248"/>
                  <a:pt x="4167" y="2248"/>
                </a:cubicBezTo>
                <a:cubicBezTo>
                  <a:pt x="3991" y="2248"/>
                  <a:pt x="3996" y="2294"/>
                  <a:pt x="3897" y="2354"/>
                </a:cubicBezTo>
                <a:lnTo>
                  <a:pt x="3907" y="2348"/>
                </a:lnTo>
                <a:lnTo>
                  <a:pt x="3907" y="2348"/>
                </a:lnTo>
                <a:cubicBezTo>
                  <a:pt x="3816" y="2398"/>
                  <a:pt x="3729" y="2452"/>
                  <a:pt x="3645" y="2509"/>
                </a:cubicBezTo>
                <a:lnTo>
                  <a:pt x="3729" y="2486"/>
                </a:lnTo>
                <a:lnTo>
                  <a:pt x="3729" y="2486"/>
                </a:lnTo>
                <a:cubicBezTo>
                  <a:pt x="3903" y="2921"/>
                  <a:pt x="3507" y="2876"/>
                  <a:pt x="3533" y="3258"/>
                </a:cubicBezTo>
                <a:lnTo>
                  <a:pt x="3533" y="3258"/>
                </a:lnTo>
                <a:cubicBezTo>
                  <a:pt x="3520" y="3075"/>
                  <a:pt x="3497" y="3046"/>
                  <a:pt x="3462" y="3046"/>
                </a:cubicBezTo>
                <a:cubicBezTo>
                  <a:pt x="3446" y="3046"/>
                  <a:pt x="3428" y="3052"/>
                  <a:pt x="3406" y="3052"/>
                </a:cubicBezTo>
                <a:cubicBezTo>
                  <a:pt x="3381" y="3052"/>
                  <a:pt x="3352" y="3044"/>
                  <a:pt x="3318" y="3011"/>
                </a:cubicBezTo>
                <a:cubicBezTo>
                  <a:pt x="3258" y="3029"/>
                  <a:pt x="3183" y="3060"/>
                  <a:pt x="3136" y="3060"/>
                </a:cubicBezTo>
                <a:cubicBezTo>
                  <a:pt x="3115" y="3060"/>
                  <a:pt x="3099" y="3054"/>
                  <a:pt x="3093" y="3037"/>
                </a:cubicBezTo>
                <a:lnTo>
                  <a:pt x="3093" y="3037"/>
                </a:lnTo>
                <a:cubicBezTo>
                  <a:pt x="3130" y="3236"/>
                  <a:pt x="2867" y="3162"/>
                  <a:pt x="2928" y="3448"/>
                </a:cubicBezTo>
                <a:cubicBezTo>
                  <a:pt x="2923" y="3446"/>
                  <a:pt x="2919" y="3445"/>
                  <a:pt x="2914" y="3445"/>
                </a:cubicBezTo>
                <a:cubicBezTo>
                  <a:pt x="2881" y="3445"/>
                  <a:pt x="2852" y="3501"/>
                  <a:pt x="2806" y="3501"/>
                </a:cubicBezTo>
                <a:cubicBezTo>
                  <a:pt x="2787" y="3501"/>
                  <a:pt x="2764" y="3491"/>
                  <a:pt x="2736" y="3461"/>
                </a:cubicBezTo>
                <a:lnTo>
                  <a:pt x="2736" y="3461"/>
                </a:lnTo>
                <a:cubicBezTo>
                  <a:pt x="2710" y="3529"/>
                  <a:pt x="2720" y="3548"/>
                  <a:pt x="2746" y="3548"/>
                </a:cubicBezTo>
                <a:cubicBezTo>
                  <a:pt x="2775" y="3548"/>
                  <a:pt x="2825" y="3524"/>
                  <a:pt x="2861" y="3524"/>
                </a:cubicBezTo>
                <a:cubicBezTo>
                  <a:pt x="2875" y="3524"/>
                  <a:pt x="2886" y="3527"/>
                  <a:pt x="2894" y="3536"/>
                </a:cubicBezTo>
                <a:cubicBezTo>
                  <a:pt x="2894" y="3862"/>
                  <a:pt x="2336" y="3960"/>
                  <a:pt x="2376" y="4448"/>
                </a:cubicBezTo>
                <a:cubicBezTo>
                  <a:pt x="2305" y="4761"/>
                  <a:pt x="2427" y="4919"/>
                  <a:pt x="2420" y="5181"/>
                </a:cubicBezTo>
                <a:cubicBezTo>
                  <a:pt x="2406" y="5208"/>
                  <a:pt x="2393" y="5235"/>
                  <a:pt x="2383" y="5262"/>
                </a:cubicBezTo>
                <a:cubicBezTo>
                  <a:pt x="2289" y="5259"/>
                  <a:pt x="2265" y="5097"/>
                  <a:pt x="2265" y="5097"/>
                </a:cubicBezTo>
                <a:cubicBezTo>
                  <a:pt x="2117" y="5215"/>
                  <a:pt x="2077" y="5339"/>
                  <a:pt x="2070" y="5511"/>
                </a:cubicBezTo>
                <a:cubicBezTo>
                  <a:pt x="2053" y="5487"/>
                  <a:pt x="2032" y="5479"/>
                  <a:pt x="2005" y="5479"/>
                </a:cubicBezTo>
                <a:cubicBezTo>
                  <a:pt x="1977" y="5479"/>
                  <a:pt x="1944" y="5487"/>
                  <a:pt x="1902" y="5498"/>
                </a:cubicBezTo>
                <a:cubicBezTo>
                  <a:pt x="1868" y="5622"/>
                  <a:pt x="2066" y="5656"/>
                  <a:pt x="1928" y="5784"/>
                </a:cubicBezTo>
                <a:cubicBezTo>
                  <a:pt x="1878" y="5733"/>
                  <a:pt x="1794" y="5662"/>
                  <a:pt x="1757" y="5578"/>
                </a:cubicBezTo>
                <a:lnTo>
                  <a:pt x="1757" y="5578"/>
                </a:lnTo>
                <a:cubicBezTo>
                  <a:pt x="1753" y="5747"/>
                  <a:pt x="1801" y="5925"/>
                  <a:pt x="1797" y="6090"/>
                </a:cubicBezTo>
                <a:cubicBezTo>
                  <a:pt x="1795" y="6090"/>
                  <a:pt x="1793" y="6090"/>
                  <a:pt x="1790" y="6090"/>
                </a:cubicBezTo>
                <a:cubicBezTo>
                  <a:pt x="1689" y="6090"/>
                  <a:pt x="1685" y="5947"/>
                  <a:pt x="1642" y="5874"/>
                </a:cubicBezTo>
                <a:lnTo>
                  <a:pt x="1642" y="5874"/>
                </a:lnTo>
                <a:cubicBezTo>
                  <a:pt x="1626" y="6060"/>
                  <a:pt x="1568" y="6342"/>
                  <a:pt x="1706" y="6443"/>
                </a:cubicBezTo>
                <a:cubicBezTo>
                  <a:pt x="1729" y="6418"/>
                  <a:pt x="1754" y="6396"/>
                  <a:pt x="1776" y="6374"/>
                </a:cubicBezTo>
                <a:lnTo>
                  <a:pt x="1776" y="6374"/>
                </a:lnTo>
                <a:cubicBezTo>
                  <a:pt x="1773" y="6375"/>
                  <a:pt x="1769" y="6376"/>
                  <a:pt x="1765" y="6376"/>
                </a:cubicBezTo>
                <a:cubicBezTo>
                  <a:pt x="1723" y="6376"/>
                  <a:pt x="1653" y="6328"/>
                  <a:pt x="1646" y="6288"/>
                </a:cubicBezTo>
                <a:cubicBezTo>
                  <a:pt x="1591" y="6139"/>
                  <a:pt x="1707" y="6106"/>
                  <a:pt x="1785" y="6106"/>
                </a:cubicBezTo>
                <a:cubicBezTo>
                  <a:pt x="1803" y="6106"/>
                  <a:pt x="1819" y="6107"/>
                  <a:pt x="1831" y="6110"/>
                </a:cubicBezTo>
                <a:lnTo>
                  <a:pt x="1828" y="6224"/>
                </a:lnTo>
                <a:cubicBezTo>
                  <a:pt x="1830" y="6225"/>
                  <a:pt x="1833" y="6225"/>
                  <a:pt x="1836" y="6225"/>
                </a:cubicBezTo>
                <a:cubicBezTo>
                  <a:pt x="2184" y="6225"/>
                  <a:pt x="1929" y="5789"/>
                  <a:pt x="2023" y="5582"/>
                </a:cubicBezTo>
                <a:lnTo>
                  <a:pt x="2023" y="5582"/>
                </a:lnTo>
                <a:lnTo>
                  <a:pt x="2184" y="5726"/>
                </a:lnTo>
                <a:cubicBezTo>
                  <a:pt x="1972" y="6248"/>
                  <a:pt x="1807" y="6787"/>
                  <a:pt x="1683" y="7338"/>
                </a:cubicBezTo>
                <a:lnTo>
                  <a:pt x="1673" y="7359"/>
                </a:lnTo>
                <a:cubicBezTo>
                  <a:pt x="1572" y="7285"/>
                  <a:pt x="1474" y="7200"/>
                  <a:pt x="1366" y="7157"/>
                </a:cubicBezTo>
                <a:lnTo>
                  <a:pt x="1282" y="7106"/>
                </a:lnTo>
                <a:lnTo>
                  <a:pt x="1282" y="7133"/>
                </a:lnTo>
                <a:cubicBezTo>
                  <a:pt x="1263" y="7130"/>
                  <a:pt x="1242" y="7128"/>
                  <a:pt x="1221" y="7128"/>
                </a:cubicBezTo>
                <a:cubicBezTo>
                  <a:pt x="1141" y="7128"/>
                  <a:pt x="1050" y="7155"/>
                  <a:pt x="946" y="7227"/>
                </a:cubicBezTo>
                <a:lnTo>
                  <a:pt x="979" y="7537"/>
                </a:lnTo>
                <a:lnTo>
                  <a:pt x="821" y="7557"/>
                </a:lnTo>
                <a:lnTo>
                  <a:pt x="912" y="7352"/>
                </a:lnTo>
                <a:lnTo>
                  <a:pt x="912" y="7352"/>
                </a:lnTo>
                <a:cubicBezTo>
                  <a:pt x="744" y="7409"/>
                  <a:pt x="808" y="7534"/>
                  <a:pt x="841" y="7648"/>
                </a:cubicBezTo>
                <a:cubicBezTo>
                  <a:pt x="827" y="7645"/>
                  <a:pt x="812" y="7643"/>
                  <a:pt x="797" y="7643"/>
                </a:cubicBezTo>
                <a:cubicBezTo>
                  <a:pt x="747" y="7643"/>
                  <a:pt x="699" y="7660"/>
                  <a:pt x="660" y="7688"/>
                </a:cubicBezTo>
                <a:cubicBezTo>
                  <a:pt x="703" y="7806"/>
                  <a:pt x="754" y="7921"/>
                  <a:pt x="801" y="8035"/>
                </a:cubicBezTo>
                <a:cubicBezTo>
                  <a:pt x="721" y="8028"/>
                  <a:pt x="676" y="7932"/>
                  <a:pt x="613" y="7932"/>
                </a:cubicBezTo>
                <a:cubicBezTo>
                  <a:pt x="587" y="7932"/>
                  <a:pt x="559" y="7947"/>
                  <a:pt x="525" y="7988"/>
                </a:cubicBezTo>
                <a:cubicBezTo>
                  <a:pt x="592" y="8146"/>
                  <a:pt x="794" y="7968"/>
                  <a:pt x="794" y="8183"/>
                </a:cubicBezTo>
                <a:cubicBezTo>
                  <a:pt x="636" y="8257"/>
                  <a:pt x="549" y="8190"/>
                  <a:pt x="603" y="8368"/>
                </a:cubicBezTo>
                <a:cubicBezTo>
                  <a:pt x="532" y="8365"/>
                  <a:pt x="501" y="8329"/>
                  <a:pt x="488" y="8269"/>
                </a:cubicBezTo>
                <a:lnTo>
                  <a:pt x="488" y="8269"/>
                </a:lnTo>
                <a:cubicBezTo>
                  <a:pt x="510" y="8424"/>
                  <a:pt x="412" y="8615"/>
                  <a:pt x="532" y="8715"/>
                </a:cubicBezTo>
                <a:cubicBezTo>
                  <a:pt x="358" y="8799"/>
                  <a:pt x="451" y="9115"/>
                  <a:pt x="267" y="9115"/>
                </a:cubicBezTo>
                <a:cubicBezTo>
                  <a:pt x="252" y="9115"/>
                  <a:pt x="235" y="9113"/>
                  <a:pt x="216" y="9109"/>
                </a:cubicBezTo>
                <a:lnTo>
                  <a:pt x="216" y="9109"/>
                </a:lnTo>
                <a:cubicBezTo>
                  <a:pt x="266" y="9166"/>
                  <a:pt x="380" y="9388"/>
                  <a:pt x="374" y="9512"/>
                </a:cubicBezTo>
                <a:cubicBezTo>
                  <a:pt x="329" y="9471"/>
                  <a:pt x="296" y="9454"/>
                  <a:pt x="273" y="9454"/>
                </a:cubicBezTo>
                <a:cubicBezTo>
                  <a:pt x="147" y="9454"/>
                  <a:pt x="259" y="9934"/>
                  <a:pt x="37" y="9934"/>
                </a:cubicBezTo>
                <a:cubicBezTo>
                  <a:pt x="26" y="9934"/>
                  <a:pt x="13" y="9932"/>
                  <a:pt x="0" y="9930"/>
                </a:cubicBezTo>
                <a:lnTo>
                  <a:pt x="0" y="9930"/>
                </a:lnTo>
                <a:cubicBezTo>
                  <a:pt x="269" y="10112"/>
                  <a:pt x="158" y="10610"/>
                  <a:pt x="401" y="10899"/>
                </a:cubicBezTo>
                <a:cubicBezTo>
                  <a:pt x="379" y="10888"/>
                  <a:pt x="341" y="10870"/>
                  <a:pt x="331" y="10848"/>
                </a:cubicBezTo>
                <a:lnTo>
                  <a:pt x="331" y="10848"/>
                </a:lnTo>
                <a:cubicBezTo>
                  <a:pt x="346" y="11021"/>
                  <a:pt x="283" y="11098"/>
                  <a:pt x="276" y="11229"/>
                </a:cubicBezTo>
                <a:cubicBezTo>
                  <a:pt x="297" y="11224"/>
                  <a:pt x="317" y="11222"/>
                  <a:pt x="337" y="11222"/>
                </a:cubicBezTo>
                <a:cubicBezTo>
                  <a:pt x="530" y="11222"/>
                  <a:pt x="674" y="11430"/>
                  <a:pt x="852" y="11488"/>
                </a:cubicBezTo>
                <a:cubicBezTo>
                  <a:pt x="813" y="11599"/>
                  <a:pt x="760" y="11627"/>
                  <a:pt x="702" y="11627"/>
                </a:cubicBezTo>
                <a:cubicBezTo>
                  <a:pt x="640" y="11627"/>
                  <a:pt x="572" y="11596"/>
                  <a:pt x="504" y="11596"/>
                </a:cubicBezTo>
                <a:cubicBezTo>
                  <a:pt x="463" y="11596"/>
                  <a:pt x="422" y="11607"/>
                  <a:pt x="384" y="11643"/>
                </a:cubicBezTo>
                <a:cubicBezTo>
                  <a:pt x="402" y="11634"/>
                  <a:pt x="420" y="11630"/>
                  <a:pt x="438" y="11630"/>
                </a:cubicBezTo>
                <a:cubicBezTo>
                  <a:pt x="556" y="11630"/>
                  <a:pt x="682" y="11798"/>
                  <a:pt x="773" y="11798"/>
                </a:cubicBezTo>
                <a:cubicBezTo>
                  <a:pt x="796" y="11798"/>
                  <a:pt x="817" y="11787"/>
                  <a:pt x="835" y="11761"/>
                </a:cubicBezTo>
                <a:lnTo>
                  <a:pt x="835" y="11761"/>
                </a:lnTo>
                <a:cubicBezTo>
                  <a:pt x="801" y="11969"/>
                  <a:pt x="848" y="11915"/>
                  <a:pt x="734" y="12090"/>
                </a:cubicBezTo>
                <a:cubicBezTo>
                  <a:pt x="791" y="12061"/>
                  <a:pt x="829" y="12049"/>
                  <a:pt x="855" y="12049"/>
                </a:cubicBezTo>
                <a:cubicBezTo>
                  <a:pt x="951" y="12049"/>
                  <a:pt x="908" y="12195"/>
                  <a:pt x="1084" y="12198"/>
                </a:cubicBezTo>
                <a:cubicBezTo>
                  <a:pt x="1107" y="12467"/>
                  <a:pt x="902" y="12413"/>
                  <a:pt x="1131" y="12558"/>
                </a:cubicBezTo>
                <a:cubicBezTo>
                  <a:pt x="1135" y="12618"/>
                  <a:pt x="1102" y="12637"/>
                  <a:pt x="1060" y="12637"/>
                </a:cubicBezTo>
                <a:cubicBezTo>
                  <a:pt x="997" y="12637"/>
                  <a:pt x="916" y="12595"/>
                  <a:pt x="916" y="12595"/>
                </a:cubicBezTo>
                <a:lnTo>
                  <a:pt x="916" y="12595"/>
                </a:lnTo>
                <a:cubicBezTo>
                  <a:pt x="962" y="12656"/>
                  <a:pt x="1002" y="12678"/>
                  <a:pt x="1039" y="12678"/>
                </a:cubicBezTo>
                <a:cubicBezTo>
                  <a:pt x="1128" y="12678"/>
                  <a:pt x="1196" y="12544"/>
                  <a:pt x="1289" y="12518"/>
                </a:cubicBezTo>
                <a:lnTo>
                  <a:pt x="1289" y="12518"/>
                </a:lnTo>
                <a:cubicBezTo>
                  <a:pt x="1531" y="12703"/>
                  <a:pt x="1259" y="12726"/>
                  <a:pt x="1242" y="12881"/>
                </a:cubicBezTo>
                <a:cubicBezTo>
                  <a:pt x="1410" y="12986"/>
                  <a:pt x="1663" y="12952"/>
                  <a:pt x="1743" y="13046"/>
                </a:cubicBezTo>
                <a:cubicBezTo>
                  <a:pt x="1727" y="13073"/>
                  <a:pt x="1703" y="13097"/>
                  <a:pt x="1676" y="13113"/>
                </a:cubicBezTo>
                <a:cubicBezTo>
                  <a:pt x="1695" y="13103"/>
                  <a:pt x="1715" y="13098"/>
                  <a:pt x="1735" y="13098"/>
                </a:cubicBezTo>
                <a:cubicBezTo>
                  <a:pt x="1747" y="13098"/>
                  <a:pt x="1759" y="13100"/>
                  <a:pt x="1770" y="13103"/>
                </a:cubicBezTo>
                <a:cubicBezTo>
                  <a:pt x="1768" y="13097"/>
                  <a:pt x="1768" y="13095"/>
                  <a:pt x="1770" y="13095"/>
                </a:cubicBezTo>
                <a:cubicBezTo>
                  <a:pt x="1778" y="13095"/>
                  <a:pt x="1836" y="13184"/>
                  <a:pt x="1868" y="13225"/>
                </a:cubicBezTo>
                <a:cubicBezTo>
                  <a:pt x="1908" y="13288"/>
                  <a:pt x="1955" y="13349"/>
                  <a:pt x="2006" y="13403"/>
                </a:cubicBezTo>
                <a:cubicBezTo>
                  <a:pt x="2033" y="13430"/>
                  <a:pt x="2063" y="13453"/>
                  <a:pt x="2093" y="13470"/>
                </a:cubicBezTo>
                <a:cubicBezTo>
                  <a:pt x="2102" y="13477"/>
                  <a:pt x="2108" y="13480"/>
                  <a:pt x="2112" y="13480"/>
                </a:cubicBezTo>
                <a:cubicBezTo>
                  <a:pt x="2119" y="13480"/>
                  <a:pt x="2122" y="13475"/>
                  <a:pt x="2124" y="13467"/>
                </a:cubicBezTo>
                <a:lnTo>
                  <a:pt x="2167" y="13467"/>
                </a:lnTo>
                <a:cubicBezTo>
                  <a:pt x="2163" y="13472"/>
                  <a:pt x="2158" y="13477"/>
                  <a:pt x="2153" y="13481"/>
                </a:cubicBezTo>
                <a:lnTo>
                  <a:pt x="2153" y="13481"/>
                </a:lnTo>
                <a:cubicBezTo>
                  <a:pt x="2228" y="13432"/>
                  <a:pt x="2305" y="13388"/>
                  <a:pt x="2383" y="13349"/>
                </a:cubicBezTo>
                <a:cubicBezTo>
                  <a:pt x="2420" y="13406"/>
                  <a:pt x="2575" y="13447"/>
                  <a:pt x="2457" y="13538"/>
                </a:cubicBezTo>
                <a:cubicBezTo>
                  <a:pt x="2437" y="13477"/>
                  <a:pt x="2383" y="13490"/>
                  <a:pt x="2329" y="13480"/>
                </a:cubicBezTo>
                <a:lnTo>
                  <a:pt x="2329" y="13480"/>
                </a:lnTo>
                <a:lnTo>
                  <a:pt x="2427" y="13561"/>
                </a:lnTo>
                <a:cubicBezTo>
                  <a:pt x="2392" y="13602"/>
                  <a:pt x="2367" y="13617"/>
                  <a:pt x="2347" y="13617"/>
                </a:cubicBezTo>
                <a:cubicBezTo>
                  <a:pt x="2291" y="13617"/>
                  <a:pt x="2274" y="13501"/>
                  <a:pt x="2213" y="13501"/>
                </a:cubicBezTo>
                <a:cubicBezTo>
                  <a:pt x="2201" y="13501"/>
                  <a:pt x="2187" y="13506"/>
                  <a:pt x="2171" y="13517"/>
                </a:cubicBezTo>
                <a:cubicBezTo>
                  <a:pt x="2299" y="13669"/>
                  <a:pt x="2568" y="13857"/>
                  <a:pt x="2585" y="14025"/>
                </a:cubicBezTo>
                <a:cubicBezTo>
                  <a:pt x="2564" y="14040"/>
                  <a:pt x="2545" y="14046"/>
                  <a:pt x="2528" y="14046"/>
                </a:cubicBezTo>
                <a:cubicBezTo>
                  <a:pt x="2437" y="14046"/>
                  <a:pt x="2384" y="13879"/>
                  <a:pt x="2339" y="13879"/>
                </a:cubicBezTo>
                <a:cubicBezTo>
                  <a:pt x="2321" y="13879"/>
                  <a:pt x="2305" y="13905"/>
                  <a:pt x="2289" y="13975"/>
                </a:cubicBezTo>
                <a:lnTo>
                  <a:pt x="2255" y="13699"/>
                </a:lnTo>
                <a:cubicBezTo>
                  <a:pt x="2196" y="13785"/>
                  <a:pt x="2166" y="13812"/>
                  <a:pt x="2149" y="13812"/>
                </a:cubicBezTo>
                <a:cubicBezTo>
                  <a:pt x="2120" y="13812"/>
                  <a:pt x="2126" y="13737"/>
                  <a:pt x="2091" y="13737"/>
                </a:cubicBezTo>
                <a:cubicBezTo>
                  <a:pt x="2071" y="13737"/>
                  <a:pt x="2036" y="13763"/>
                  <a:pt x="1972" y="13844"/>
                </a:cubicBezTo>
                <a:cubicBezTo>
                  <a:pt x="2060" y="14204"/>
                  <a:pt x="2225" y="14174"/>
                  <a:pt x="2339" y="14524"/>
                </a:cubicBezTo>
                <a:cubicBezTo>
                  <a:pt x="2348" y="14525"/>
                  <a:pt x="2357" y="14525"/>
                  <a:pt x="2365" y="14525"/>
                </a:cubicBezTo>
                <a:cubicBezTo>
                  <a:pt x="2469" y="14525"/>
                  <a:pt x="2481" y="14438"/>
                  <a:pt x="2583" y="14438"/>
                </a:cubicBezTo>
                <a:cubicBezTo>
                  <a:pt x="2591" y="14438"/>
                  <a:pt x="2599" y="14438"/>
                  <a:pt x="2608" y="14439"/>
                </a:cubicBezTo>
                <a:cubicBezTo>
                  <a:pt x="3029" y="14766"/>
                  <a:pt x="2376" y="15052"/>
                  <a:pt x="2820" y="15224"/>
                </a:cubicBezTo>
                <a:cubicBezTo>
                  <a:pt x="2825" y="15224"/>
                  <a:pt x="2830" y="15224"/>
                  <a:pt x="2834" y="15224"/>
                </a:cubicBezTo>
                <a:cubicBezTo>
                  <a:pt x="2908" y="15224"/>
                  <a:pt x="2990" y="15202"/>
                  <a:pt x="3064" y="15202"/>
                </a:cubicBezTo>
                <a:cubicBezTo>
                  <a:pt x="3157" y="15202"/>
                  <a:pt x="3235" y="15237"/>
                  <a:pt x="3265" y="15392"/>
                </a:cubicBezTo>
                <a:lnTo>
                  <a:pt x="3029" y="15463"/>
                </a:lnTo>
                <a:cubicBezTo>
                  <a:pt x="3108" y="15577"/>
                  <a:pt x="3183" y="15594"/>
                  <a:pt x="3252" y="15594"/>
                </a:cubicBezTo>
                <a:cubicBezTo>
                  <a:pt x="3280" y="15594"/>
                  <a:pt x="3307" y="15591"/>
                  <a:pt x="3333" y="15591"/>
                </a:cubicBezTo>
                <a:cubicBezTo>
                  <a:pt x="3407" y="15591"/>
                  <a:pt x="3471" y="15613"/>
                  <a:pt x="3524" y="15779"/>
                </a:cubicBezTo>
                <a:cubicBezTo>
                  <a:pt x="3518" y="15780"/>
                  <a:pt x="3513" y="15780"/>
                  <a:pt x="3508" y="15780"/>
                </a:cubicBezTo>
                <a:cubicBezTo>
                  <a:pt x="3418" y="15780"/>
                  <a:pt x="3327" y="15672"/>
                  <a:pt x="3306" y="15672"/>
                </a:cubicBezTo>
                <a:cubicBezTo>
                  <a:pt x="3302" y="15672"/>
                  <a:pt x="3300" y="15675"/>
                  <a:pt x="3302" y="15685"/>
                </a:cubicBezTo>
                <a:cubicBezTo>
                  <a:pt x="3310" y="15808"/>
                  <a:pt x="3347" y="15836"/>
                  <a:pt x="3395" y="15836"/>
                </a:cubicBezTo>
                <a:cubicBezTo>
                  <a:pt x="3438" y="15836"/>
                  <a:pt x="3489" y="15815"/>
                  <a:pt x="3539" y="15815"/>
                </a:cubicBezTo>
                <a:cubicBezTo>
                  <a:pt x="3570" y="15815"/>
                  <a:pt x="3601" y="15824"/>
                  <a:pt x="3628" y="15853"/>
                </a:cubicBezTo>
                <a:lnTo>
                  <a:pt x="3507" y="16018"/>
                </a:lnTo>
                <a:cubicBezTo>
                  <a:pt x="3790" y="16267"/>
                  <a:pt x="4180" y="16432"/>
                  <a:pt x="4513" y="16647"/>
                </a:cubicBezTo>
                <a:cubicBezTo>
                  <a:pt x="4459" y="16681"/>
                  <a:pt x="4365" y="16691"/>
                  <a:pt x="4402" y="16795"/>
                </a:cubicBezTo>
                <a:cubicBezTo>
                  <a:pt x="4860" y="17034"/>
                  <a:pt x="5260" y="17448"/>
                  <a:pt x="5634" y="17798"/>
                </a:cubicBezTo>
                <a:lnTo>
                  <a:pt x="5879" y="17734"/>
                </a:lnTo>
                <a:lnTo>
                  <a:pt x="5879" y="17734"/>
                </a:lnTo>
                <a:cubicBezTo>
                  <a:pt x="5916" y="17758"/>
                  <a:pt x="5913" y="17842"/>
                  <a:pt x="5856" y="17849"/>
                </a:cubicBezTo>
                <a:cubicBezTo>
                  <a:pt x="5888" y="17883"/>
                  <a:pt x="5909" y="17897"/>
                  <a:pt x="5923" y="17897"/>
                </a:cubicBezTo>
                <a:cubicBezTo>
                  <a:pt x="5968" y="17897"/>
                  <a:pt x="5943" y="17753"/>
                  <a:pt x="6031" y="17738"/>
                </a:cubicBezTo>
                <a:lnTo>
                  <a:pt x="6031" y="17738"/>
                </a:lnTo>
                <a:cubicBezTo>
                  <a:pt x="6128" y="17778"/>
                  <a:pt x="6108" y="17896"/>
                  <a:pt x="6024" y="17906"/>
                </a:cubicBezTo>
                <a:cubicBezTo>
                  <a:pt x="6250" y="17923"/>
                  <a:pt x="6472" y="17956"/>
                  <a:pt x="6687" y="18013"/>
                </a:cubicBezTo>
                <a:cubicBezTo>
                  <a:pt x="6966" y="18098"/>
                  <a:pt x="7030" y="18111"/>
                  <a:pt x="7003" y="18242"/>
                </a:cubicBezTo>
                <a:lnTo>
                  <a:pt x="6953" y="18263"/>
                </a:lnTo>
                <a:cubicBezTo>
                  <a:pt x="6956" y="18279"/>
                  <a:pt x="6953" y="18279"/>
                  <a:pt x="6970" y="18289"/>
                </a:cubicBezTo>
                <a:cubicBezTo>
                  <a:pt x="6993" y="18306"/>
                  <a:pt x="7020" y="18320"/>
                  <a:pt x="7047" y="18330"/>
                </a:cubicBezTo>
                <a:cubicBezTo>
                  <a:pt x="7092" y="18338"/>
                  <a:pt x="7138" y="18344"/>
                  <a:pt x="7183" y="18344"/>
                </a:cubicBezTo>
                <a:cubicBezTo>
                  <a:pt x="7193" y="18344"/>
                  <a:pt x="7203" y="18344"/>
                  <a:pt x="7212" y="18343"/>
                </a:cubicBezTo>
                <a:cubicBezTo>
                  <a:pt x="7221" y="18343"/>
                  <a:pt x="7230" y="18343"/>
                  <a:pt x="7239" y="18343"/>
                </a:cubicBezTo>
                <a:cubicBezTo>
                  <a:pt x="7337" y="18343"/>
                  <a:pt x="7428" y="18349"/>
                  <a:pt x="7465" y="18485"/>
                </a:cubicBezTo>
                <a:lnTo>
                  <a:pt x="7407" y="18475"/>
                </a:lnTo>
                <a:lnTo>
                  <a:pt x="7407" y="18475"/>
                </a:lnTo>
                <a:cubicBezTo>
                  <a:pt x="7828" y="18956"/>
                  <a:pt x="8494" y="19148"/>
                  <a:pt x="8844" y="19565"/>
                </a:cubicBezTo>
                <a:cubicBezTo>
                  <a:pt x="8876" y="19530"/>
                  <a:pt x="8913" y="19516"/>
                  <a:pt x="8954" y="19516"/>
                </a:cubicBezTo>
                <a:cubicBezTo>
                  <a:pt x="9029" y="19516"/>
                  <a:pt x="9118" y="19564"/>
                  <a:pt x="9208" y="19605"/>
                </a:cubicBezTo>
                <a:cubicBezTo>
                  <a:pt x="9271" y="19633"/>
                  <a:pt x="9336" y="19655"/>
                  <a:pt x="9393" y="19655"/>
                </a:cubicBezTo>
                <a:cubicBezTo>
                  <a:pt x="9461" y="19655"/>
                  <a:pt x="9518" y="19624"/>
                  <a:pt x="9551" y="19535"/>
                </a:cubicBezTo>
                <a:cubicBezTo>
                  <a:pt x="9857" y="19787"/>
                  <a:pt x="9746" y="19824"/>
                  <a:pt x="10265" y="20002"/>
                </a:cubicBezTo>
                <a:cubicBezTo>
                  <a:pt x="10271" y="20003"/>
                  <a:pt x="10276" y="20004"/>
                  <a:pt x="10282" y="20004"/>
                </a:cubicBezTo>
                <a:cubicBezTo>
                  <a:pt x="10416" y="20004"/>
                  <a:pt x="10494" y="19789"/>
                  <a:pt x="10652" y="19760"/>
                </a:cubicBezTo>
                <a:lnTo>
                  <a:pt x="10658" y="19942"/>
                </a:lnTo>
                <a:cubicBezTo>
                  <a:pt x="10736" y="19878"/>
                  <a:pt x="10813" y="19807"/>
                  <a:pt x="10884" y="19737"/>
                </a:cubicBezTo>
                <a:lnTo>
                  <a:pt x="11022" y="19949"/>
                </a:lnTo>
                <a:lnTo>
                  <a:pt x="11180" y="19888"/>
                </a:lnTo>
                <a:cubicBezTo>
                  <a:pt x="11116" y="19885"/>
                  <a:pt x="11035" y="19817"/>
                  <a:pt x="11042" y="19763"/>
                </a:cubicBezTo>
                <a:cubicBezTo>
                  <a:pt x="11103" y="19738"/>
                  <a:pt x="11174" y="19727"/>
                  <a:pt x="11246" y="19727"/>
                </a:cubicBezTo>
                <a:cubicBezTo>
                  <a:pt x="11450" y="19727"/>
                  <a:pt x="11664" y="19812"/>
                  <a:pt x="11691" y="19881"/>
                </a:cubicBezTo>
                <a:cubicBezTo>
                  <a:pt x="11877" y="19784"/>
                  <a:pt x="12052" y="19673"/>
                  <a:pt x="12220" y="19565"/>
                </a:cubicBezTo>
                <a:lnTo>
                  <a:pt x="12220" y="19565"/>
                </a:lnTo>
                <a:cubicBezTo>
                  <a:pt x="12232" y="19622"/>
                  <a:pt x="12186" y="19663"/>
                  <a:pt x="12136" y="19709"/>
                </a:cubicBezTo>
                <a:lnTo>
                  <a:pt x="12136" y="19709"/>
                </a:lnTo>
                <a:cubicBezTo>
                  <a:pt x="12171" y="19678"/>
                  <a:pt x="12195" y="19667"/>
                  <a:pt x="12214" y="19667"/>
                </a:cubicBezTo>
                <a:cubicBezTo>
                  <a:pt x="12264" y="19667"/>
                  <a:pt x="12271" y="19750"/>
                  <a:pt x="12314" y="19750"/>
                </a:cubicBezTo>
                <a:cubicBezTo>
                  <a:pt x="12337" y="19750"/>
                  <a:pt x="12370" y="19728"/>
                  <a:pt x="12425" y="19659"/>
                </a:cubicBezTo>
                <a:cubicBezTo>
                  <a:pt x="12375" y="19639"/>
                  <a:pt x="12405" y="19551"/>
                  <a:pt x="12398" y="19514"/>
                </a:cubicBezTo>
                <a:lnTo>
                  <a:pt x="12398" y="19514"/>
                </a:lnTo>
                <a:cubicBezTo>
                  <a:pt x="12424" y="19522"/>
                  <a:pt x="12453" y="19526"/>
                  <a:pt x="12484" y="19526"/>
                </a:cubicBezTo>
                <a:cubicBezTo>
                  <a:pt x="12662" y="19526"/>
                  <a:pt x="12910" y="19403"/>
                  <a:pt x="13065" y="19262"/>
                </a:cubicBezTo>
                <a:lnTo>
                  <a:pt x="13088" y="19393"/>
                </a:lnTo>
                <a:cubicBezTo>
                  <a:pt x="13502" y="19208"/>
                  <a:pt x="13835" y="18835"/>
                  <a:pt x="14195" y="18518"/>
                </a:cubicBezTo>
                <a:lnTo>
                  <a:pt x="14195" y="18518"/>
                </a:lnTo>
                <a:cubicBezTo>
                  <a:pt x="14171" y="18528"/>
                  <a:pt x="14147" y="18532"/>
                  <a:pt x="14125" y="18532"/>
                </a:cubicBezTo>
                <a:cubicBezTo>
                  <a:pt x="13996" y="18532"/>
                  <a:pt x="13925" y="18379"/>
                  <a:pt x="14000" y="18293"/>
                </a:cubicBezTo>
                <a:lnTo>
                  <a:pt x="14000" y="18293"/>
                </a:lnTo>
                <a:lnTo>
                  <a:pt x="14175" y="18397"/>
                </a:lnTo>
                <a:cubicBezTo>
                  <a:pt x="14167" y="18342"/>
                  <a:pt x="14143" y="18335"/>
                  <a:pt x="14118" y="18335"/>
                </a:cubicBezTo>
                <a:cubicBezTo>
                  <a:pt x="14109" y="18335"/>
                  <a:pt x="14101" y="18336"/>
                  <a:pt x="14092" y="18336"/>
                </a:cubicBezTo>
                <a:cubicBezTo>
                  <a:pt x="14061" y="18336"/>
                  <a:pt x="14036" y="18324"/>
                  <a:pt x="14051" y="18212"/>
                </a:cubicBezTo>
                <a:cubicBezTo>
                  <a:pt x="14076" y="18193"/>
                  <a:pt x="14101" y="18185"/>
                  <a:pt x="14124" y="18185"/>
                </a:cubicBezTo>
                <a:cubicBezTo>
                  <a:pt x="14216" y="18185"/>
                  <a:pt x="14275" y="18318"/>
                  <a:pt x="14256" y="18407"/>
                </a:cubicBezTo>
                <a:lnTo>
                  <a:pt x="14354" y="18222"/>
                </a:lnTo>
                <a:cubicBezTo>
                  <a:pt x="14401" y="18256"/>
                  <a:pt x="14387" y="18310"/>
                  <a:pt x="14431" y="18370"/>
                </a:cubicBezTo>
                <a:cubicBezTo>
                  <a:pt x="14407" y="18229"/>
                  <a:pt x="14815" y="18273"/>
                  <a:pt x="14754" y="18040"/>
                </a:cubicBezTo>
                <a:lnTo>
                  <a:pt x="14754" y="18040"/>
                </a:lnTo>
                <a:lnTo>
                  <a:pt x="14804" y="18074"/>
                </a:lnTo>
                <a:cubicBezTo>
                  <a:pt x="15117" y="17764"/>
                  <a:pt x="15208" y="17573"/>
                  <a:pt x="15451" y="17307"/>
                </a:cubicBezTo>
                <a:cubicBezTo>
                  <a:pt x="15333" y="17189"/>
                  <a:pt x="15457" y="17112"/>
                  <a:pt x="15430" y="16940"/>
                </a:cubicBezTo>
                <a:cubicBezTo>
                  <a:pt x="15646" y="16785"/>
                  <a:pt x="15942" y="16661"/>
                  <a:pt x="16137" y="16408"/>
                </a:cubicBezTo>
                <a:cubicBezTo>
                  <a:pt x="16221" y="16186"/>
                  <a:pt x="16070" y="16267"/>
                  <a:pt x="16060" y="16125"/>
                </a:cubicBezTo>
                <a:lnTo>
                  <a:pt x="16060" y="16125"/>
                </a:lnTo>
                <a:cubicBezTo>
                  <a:pt x="16080" y="16140"/>
                  <a:pt x="16103" y="16145"/>
                  <a:pt x="16126" y="16145"/>
                </a:cubicBezTo>
                <a:cubicBezTo>
                  <a:pt x="16203" y="16145"/>
                  <a:pt x="16286" y="16084"/>
                  <a:pt x="16330" y="16084"/>
                </a:cubicBezTo>
                <a:cubicBezTo>
                  <a:pt x="16354" y="16084"/>
                  <a:pt x="16366" y="16102"/>
                  <a:pt x="16359" y="16159"/>
                </a:cubicBezTo>
                <a:cubicBezTo>
                  <a:pt x="16585" y="15853"/>
                  <a:pt x="16645" y="15765"/>
                  <a:pt x="16851" y="15318"/>
                </a:cubicBezTo>
                <a:lnTo>
                  <a:pt x="16851" y="15318"/>
                </a:lnTo>
                <a:cubicBezTo>
                  <a:pt x="16810" y="15319"/>
                  <a:pt x="16775" y="15327"/>
                  <a:pt x="16747" y="15327"/>
                </a:cubicBezTo>
                <a:cubicBezTo>
                  <a:pt x="16719" y="15327"/>
                  <a:pt x="16699" y="15319"/>
                  <a:pt x="16689" y="15291"/>
                </a:cubicBezTo>
                <a:cubicBezTo>
                  <a:pt x="16711" y="15235"/>
                  <a:pt x="16777" y="15203"/>
                  <a:pt x="16835" y="15203"/>
                </a:cubicBezTo>
                <a:cubicBezTo>
                  <a:pt x="16865" y="15203"/>
                  <a:pt x="16893" y="15212"/>
                  <a:pt x="16911" y="15230"/>
                </a:cubicBezTo>
                <a:lnTo>
                  <a:pt x="16911" y="15257"/>
                </a:lnTo>
                <a:cubicBezTo>
                  <a:pt x="17054" y="14711"/>
                  <a:pt x="17980" y="14530"/>
                  <a:pt x="17995" y="14008"/>
                </a:cubicBezTo>
                <a:lnTo>
                  <a:pt x="17995" y="14008"/>
                </a:lnTo>
                <a:lnTo>
                  <a:pt x="18103" y="13548"/>
                </a:lnTo>
                <a:cubicBezTo>
                  <a:pt x="18130" y="13516"/>
                  <a:pt x="18147" y="13503"/>
                  <a:pt x="18159" y="13503"/>
                </a:cubicBezTo>
                <a:cubicBezTo>
                  <a:pt x="18198" y="13503"/>
                  <a:pt x="18173" y="13647"/>
                  <a:pt x="18249" y="13647"/>
                </a:cubicBezTo>
                <a:cubicBezTo>
                  <a:pt x="18261" y="13647"/>
                  <a:pt x="18276" y="13644"/>
                  <a:pt x="18294" y="13635"/>
                </a:cubicBezTo>
                <a:cubicBezTo>
                  <a:pt x="18341" y="13097"/>
                  <a:pt x="18732" y="13009"/>
                  <a:pt x="18789" y="12582"/>
                </a:cubicBezTo>
                <a:cubicBezTo>
                  <a:pt x="19338" y="12538"/>
                  <a:pt x="19294" y="11612"/>
                  <a:pt x="19728" y="11374"/>
                </a:cubicBezTo>
                <a:lnTo>
                  <a:pt x="19624" y="11347"/>
                </a:lnTo>
                <a:cubicBezTo>
                  <a:pt x="19580" y="11205"/>
                  <a:pt x="19735" y="11256"/>
                  <a:pt x="19792" y="11195"/>
                </a:cubicBezTo>
                <a:cubicBezTo>
                  <a:pt x="19781" y="11191"/>
                  <a:pt x="19771" y="11190"/>
                  <a:pt x="19761" y="11190"/>
                </a:cubicBezTo>
                <a:cubicBezTo>
                  <a:pt x="19723" y="11190"/>
                  <a:pt x="19692" y="11212"/>
                  <a:pt x="19668" y="11212"/>
                </a:cubicBezTo>
                <a:cubicBezTo>
                  <a:pt x="19653" y="11212"/>
                  <a:pt x="19642" y="11203"/>
                  <a:pt x="19634" y="11175"/>
                </a:cubicBezTo>
                <a:cubicBezTo>
                  <a:pt x="19920" y="10307"/>
                  <a:pt x="20542" y="9519"/>
                  <a:pt x="20929" y="8641"/>
                </a:cubicBezTo>
                <a:cubicBezTo>
                  <a:pt x="21064" y="8318"/>
                  <a:pt x="20475" y="8294"/>
                  <a:pt x="20835" y="7951"/>
                </a:cubicBezTo>
                <a:lnTo>
                  <a:pt x="20835" y="7951"/>
                </a:lnTo>
                <a:lnTo>
                  <a:pt x="20987" y="8126"/>
                </a:lnTo>
                <a:cubicBezTo>
                  <a:pt x="20960" y="7449"/>
                  <a:pt x="21397" y="6615"/>
                  <a:pt x="21141" y="5868"/>
                </a:cubicBezTo>
                <a:lnTo>
                  <a:pt x="21141" y="5868"/>
                </a:lnTo>
                <a:cubicBezTo>
                  <a:pt x="21192" y="5908"/>
                  <a:pt x="21249" y="5908"/>
                  <a:pt x="21246" y="5982"/>
                </a:cubicBezTo>
                <a:cubicBezTo>
                  <a:pt x="21388" y="5817"/>
                  <a:pt x="21212" y="5403"/>
                  <a:pt x="21101" y="5403"/>
                </a:cubicBezTo>
                <a:cubicBezTo>
                  <a:pt x="21099" y="5403"/>
                  <a:pt x="21097" y="5403"/>
                  <a:pt x="21094" y="5403"/>
                </a:cubicBezTo>
                <a:cubicBezTo>
                  <a:pt x="21088" y="5289"/>
                  <a:pt x="21192" y="5363"/>
                  <a:pt x="21239" y="5282"/>
                </a:cubicBezTo>
                <a:cubicBezTo>
                  <a:pt x="21290" y="5104"/>
                  <a:pt x="20990" y="4919"/>
                  <a:pt x="21104" y="4808"/>
                </a:cubicBezTo>
                <a:cubicBezTo>
                  <a:pt x="21107" y="4805"/>
                  <a:pt x="21110" y="4803"/>
                  <a:pt x="21114" y="4803"/>
                </a:cubicBezTo>
                <a:cubicBezTo>
                  <a:pt x="21124" y="4803"/>
                  <a:pt x="21138" y="4815"/>
                  <a:pt x="21150" y="4830"/>
                </a:cubicBezTo>
                <a:lnTo>
                  <a:pt x="21150" y="4830"/>
                </a:lnTo>
                <a:cubicBezTo>
                  <a:pt x="21092" y="4725"/>
                  <a:pt x="21059" y="4500"/>
                  <a:pt x="20985" y="4500"/>
                </a:cubicBezTo>
                <a:cubicBezTo>
                  <a:pt x="20969" y="4500"/>
                  <a:pt x="20952" y="4510"/>
                  <a:pt x="20933" y="4532"/>
                </a:cubicBezTo>
                <a:cubicBezTo>
                  <a:pt x="20926" y="4236"/>
                  <a:pt x="20687" y="4050"/>
                  <a:pt x="20684" y="3811"/>
                </a:cubicBezTo>
                <a:cubicBezTo>
                  <a:pt x="20478" y="3769"/>
                  <a:pt x="20531" y="3418"/>
                  <a:pt x="20356" y="3418"/>
                </a:cubicBezTo>
                <a:cubicBezTo>
                  <a:pt x="20337" y="3418"/>
                  <a:pt x="20315" y="3422"/>
                  <a:pt x="20290" y="3431"/>
                </a:cubicBezTo>
                <a:cubicBezTo>
                  <a:pt x="20536" y="3313"/>
                  <a:pt x="20213" y="2889"/>
                  <a:pt x="19994" y="2836"/>
                </a:cubicBezTo>
                <a:cubicBezTo>
                  <a:pt x="20095" y="2836"/>
                  <a:pt x="19967" y="2661"/>
                  <a:pt x="20098" y="2647"/>
                </a:cubicBezTo>
                <a:cubicBezTo>
                  <a:pt x="20009" y="2530"/>
                  <a:pt x="19896" y="2449"/>
                  <a:pt x="19810" y="2449"/>
                </a:cubicBezTo>
                <a:cubicBezTo>
                  <a:pt x="19773" y="2449"/>
                  <a:pt x="19740" y="2464"/>
                  <a:pt x="19718" y="2499"/>
                </a:cubicBezTo>
                <a:cubicBezTo>
                  <a:pt x="19715" y="2250"/>
                  <a:pt x="19529" y="2156"/>
                  <a:pt x="19365" y="2088"/>
                </a:cubicBezTo>
                <a:cubicBezTo>
                  <a:pt x="19203" y="2014"/>
                  <a:pt x="19072" y="1954"/>
                  <a:pt x="19109" y="1732"/>
                </a:cubicBezTo>
                <a:cubicBezTo>
                  <a:pt x="18584" y="1493"/>
                  <a:pt x="18035" y="1321"/>
                  <a:pt x="17466" y="1213"/>
                </a:cubicBezTo>
                <a:cubicBezTo>
                  <a:pt x="17492" y="1151"/>
                  <a:pt x="17542" y="1130"/>
                  <a:pt x="17602" y="1130"/>
                </a:cubicBezTo>
                <a:cubicBezTo>
                  <a:pt x="17661" y="1130"/>
                  <a:pt x="17731" y="1150"/>
                  <a:pt x="17800" y="1170"/>
                </a:cubicBezTo>
                <a:cubicBezTo>
                  <a:pt x="17869" y="1196"/>
                  <a:pt x="17938" y="1221"/>
                  <a:pt x="17995" y="1221"/>
                </a:cubicBezTo>
                <a:cubicBezTo>
                  <a:pt x="18049" y="1221"/>
                  <a:pt x="18092" y="1199"/>
                  <a:pt x="18116" y="1136"/>
                </a:cubicBezTo>
                <a:cubicBezTo>
                  <a:pt x="17927" y="1093"/>
                  <a:pt x="17760" y="1085"/>
                  <a:pt x="17605" y="1085"/>
                </a:cubicBezTo>
                <a:cubicBezTo>
                  <a:pt x="17517" y="1085"/>
                  <a:pt x="17432" y="1088"/>
                  <a:pt x="17350" y="1088"/>
                </a:cubicBezTo>
                <a:cubicBezTo>
                  <a:pt x="17168" y="1088"/>
                  <a:pt x="16995" y="1076"/>
                  <a:pt x="16810" y="998"/>
                </a:cubicBezTo>
                <a:cubicBezTo>
                  <a:pt x="16706" y="941"/>
                  <a:pt x="16908" y="907"/>
                  <a:pt x="16958" y="870"/>
                </a:cubicBezTo>
                <a:cubicBezTo>
                  <a:pt x="16556" y="867"/>
                  <a:pt x="16206" y="714"/>
                  <a:pt x="15846" y="714"/>
                </a:cubicBezTo>
                <a:cubicBezTo>
                  <a:pt x="15779" y="714"/>
                  <a:pt x="15711" y="719"/>
                  <a:pt x="15642" y="732"/>
                </a:cubicBezTo>
                <a:cubicBezTo>
                  <a:pt x="15646" y="709"/>
                  <a:pt x="15696" y="688"/>
                  <a:pt x="15740" y="675"/>
                </a:cubicBezTo>
                <a:cubicBezTo>
                  <a:pt x="15696" y="673"/>
                  <a:pt x="15649" y="655"/>
                  <a:pt x="15612" y="655"/>
                </a:cubicBezTo>
                <a:cubicBezTo>
                  <a:pt x="15578" y="655"/>
                  <a:pt x="15553" y="671"/>
                  <a:pt x="15548" y="729"/>
                </a:cubicBezTo>
                <a:lnTo>
                  <a:pt x="15632" y="709"/>
                </a:lnTo>
                <a:lnTo>
                  <a:pt x="15632" y="709"/>
                </a:lnTo>
                <a:cubicBezTo>
                  <a:pt x="15727" y="889"/>
                  <a:pt x="15317" y="1010"/>
                  <a:pt x="15248" y="1102"/>
                </a:cubicBezTo>
                <a:lnTo>
                  <a:pt x="15248" y="1102"/>
                </a:lnTo>
                <a:cubicBezTo>
                  <a:pt x="15397" y="796"/>
                  <a:pt x="14856" y="974"/>
                  <a:pt x="15117" y="571"/>
                </a:cubicBezTo>
                <a:lnTo>
                  <a:pt x="15117" y="571"/>
                </a:lnTo>
                <a:cubicBezTo>
                  <a:pt x="15064" y="591"/>
                  <a:pt x="14990" y="638"/>
                  <a:pt x="14993" y="722"/>
                </a:cubicBezTo>
                <a:cubicBezTo>
                  <a:pt x="14916" y="688"/>
                  <a:pt x="14895" y="638"/>
                  <a:pt x="14986" y="557"/>
                </a:cubicBezTo>
                <a:lnTo>
                  <a:pt x="14986" y="557"/>
                </a:lnTo>
                <a:cubicBezTo>
                  <a:pt x="14710" y="588"/>
                  <a:pt x="14766" y="708"/>
                  <a:pt x="14573" y="708"/>
                </a:cubicBezTo>
                <a:cubicBezTo>
                  <a:pt x="14557" y="708"/>
                  <a:pt x="14539" y="707"/>
                  <a:pt x="14518" y="705"/>
                </a:cubicBezTo>
                <a:cubicBezTo>
                  <a:pt x="14522" y="648"/>
                  <a:pt x="14579" y="628"/>
                  <a:pt x="14613" y="561"/>
                </a:cubicBezTo>
                <a:lnTo>
                  <a:pt x="14613" y="561"/>
                </a:lnTo>
                <a:cubicBezTo>
                  <a:pt x="14499" y="643"/>
                  <a:pt x="14387" y="725"/>
                  <a:pt x="14239" y="725"/>
                </a:cubicBezTo>
                <a:cubicBezTo>
                  <a:pt x="14199" y="725"/>
                  <a:pt x="14157" y="719"/>
                  <a:pt x="14111" y="705"/>
                </a:cubicBezTo>
                <a:cubicBezTo>
                  <a:pt x="14123" y="676"/>
                  <a:pt x="14107" y="634"/>
                  <a:pt x="14146" y="628"/>
                </a:cubicBezTo>
                <a:lnTo>
                  <a:pt x="14146" y="628"/>
                </a:lnTo>
                <a:cubicBezTo>
                  <a:pt x="13834" y="634"/>
                  <a:pt x="13597" y="822"/>
                  <a:pt x="13294" y="822"/>
                </a:cubicBezTo>
                <a:cubicBezTo>
                  <a:pt x="13233" y="822"/>
                  <a:pt x="13169" y="814"/>
                  <a:pt x="13102" y="796"/>
                </a:cubicBezTo>
                <a:cubicBezTo>
                  <a:pt x="13219" y="540"/>
                  <a:pt x="12957" y="712"/>
                  <a:pt x="12933" y="493"/>
                </a:cubicBezTo>
                <a:lnTo>
                  <a:pt x="12708" y="567"/>
                </a:lnTo>
                <a:lnTo>
                  <a:pt x="12802" y="672"/>
                </a:lnTo>
                <a:cubicBezTo>
                  <a:pt x="12635" y="672"/>
                  <a:pt x="12491" y="794"/>
                  <a:pt x="12347" y="794"/>
                </a:cubicBezTo>
                <a:cubicBezTo>
                  <a:pt x="12321" y="794"/>
                  <a:pt x="12294" y="789"/>
                  <a:pt x="12267" y="779"/>
                </a:cubicBezTo>
                <a:lnTo>
                  <a:pt x="12408" y="682"/>
                </a:lnTo>
                <a:lnTo>
                  <a:pt x="12408" y="682"/>
                </a:lnTo>
                <a:lnTo>
                  <a:pt x="12045" y="746"/>
                </a:lnTo>
                <a:lnTo>
                  <a:pt x="12257" y="813"/>
                </a:lnTo>
                <a:cubicBezTo>
                  <a:pt x="12091" y="925"/>
                  <a:pt x="12246" y="1056"/>
                  <a:pt x="12109" y="1056"/>
                </a:cubicBezTo>
                <a:cubicBezTo>
                  <a:pt x="12090" y="1056"/>
                  <a:pt x="12066" y="1054"/>
                  <a:pt x="12035" y="1049"/>
                </a:cubicBezTo>
                <a:cubicBezTo>
                  <a:pt x="12085" y="1022"/>
                  <a:pt x="11833" y="1062"/>
                  <a:pt x="11762" y="937"/>
                </a:cubicBezTo>
                <a:cubicBezTo>
                  <a:pt x="11713" y="989"/>
                  <a:pt x="11647" y="1051"/>
                  <a:pt x="11582" y="1051"/>
                </a:cubicBezTo>
                <a:cubicBezTo>
                  <a:pt x="11549" y="1051"/>
                  <a:pt x="11516" y="1035"/>
                  <a:pt x="11486" y="991"/>
                </a:cubicBezTo>
                <a:cubicBezTo>
                  <a:pt x="11486" y="914"/>
                  <a:pt x="11580" y="766"/>
                  <a:pt x="11580" y="715"/>
                </a:cubicBezTo>
                <a:lnTo>
                  <a:pt x="11580" y="715"/>
                </a:lnTo>
                <a:cubicBezTo>
                  <a:pt x="11570" y="758"/>
                  <a:pt x="11543" y="773"/>
                  <a:pt x="11505" y="773"/>
                </a:cubicBezTo>
                <a:cubicBezTo>
                  <a:pt x="11411" y="773"/>
                  <a:pt x="11254" y="683"/>
                  <a:pt x="11127" y="683"/>
                </a:cubicBezTo>
                <a:cubicBezTo>
                  <a:pt x="11091" y="683"/>
                  <a:pt x="11057" y="690"/>
                  <a:pt x="11027" y="710"/>
                </a:cubicBezTo>
                <a:lnTo>
                  <a:pt x="11027" y="710"/>
                </a:lnTo>
                <a:cubicBezTo>
                  <a:pt x="11074" y="673"/>
                  <a:pt x="11104" y="619"/>
                  <a:pt x="11116" y="561"/>
                </a:cubicBezTo>
                <a:lnTo>
                  <a:pt x="11116" y="561"/>
                </a:lnTo>
                <a:lnTo>
                  <a:pt x="10981" y="661"/>
                </a:lnTo>
                <a:cubicBezTo>
                  <a:pt x="10917" y="577"/>
                  <a:pt x="10914" y="550"/>
                  <a:pt x="10961" y="470"/>
                </a:cubicBezTo>
                <a:cubicBezTo>
                  <a:pt x="10926" y="450"/>
                  <a:pt x="10900" y="442"/>
                  <a:pt x="10882" y="442"/>
                </a:cubicBezTo>
                <a:cubicBezTo>
                  <a:pt x="10799" y="442"/>
                  <a:pt x="10854" y="598"/>
                  <a:pt x="10791" y="598"/>
                </a:cubicBezTo>
                <a:cubicBezTo>
                  <a:pt x="10770" y="598"/>
                  <a:pt x="10736" y="581"/>
                  <a:pt x="10679" y="534"/>
                </a:cubicBezTo>
                <a:cubicBezTo>
                  <a:pt x="10705" y="530"/>
                  <a:pt x="10702" y="507"/>
                  <a:pt x="10763" y="500"/>
                </a:cubicBezTo>
                <a:cubicBezTo>
                  <a:pt x="10460" y="349"/>
                  <a:pt x="10123" y="386"/>
                  <a:pt x="9844" y="258"/>
                </a:cubicBezTo>
                <a:cubicBezTo>
                  <a:pt x="9826" y="156"/>
                  <a:pt x="9871" y="140"/>
                  <a:pt x="9925" y="140"/>
                </a:cubicBezTo>
                <a:cubicBezTo>
                  <a:pt x="9952" y="140"/>
                  <a:pt x="9980" y="144"/>
                  <a:pt x="10005" y="144"/>
                </a:cubicBezTo>
                <a:cubicBezTo>
                  <a:pt x="10051" y="144"/>
                  <a:pt x="10082" y="130"/>
                  <a:pt x="10059" y="52"/>
                </a:cubicBezTo>
                <a:cubicBezTo>
                  <a:pt x="9999" y="48"/>
                  <a:pt x="9939" y="46"/>
                  <a:pt x="9878" y="46"/>
                </a:cubicBezTo>
                <a:cubicBezTo>
                  <a:pt x="9498" y="46"/>
                  <a:pt x="9111" y="125"/>
                  <a:pt x="8767" y="125"/>
                </a:cubicBezTo>
                <a:cubicBezTo>
                  <a:pt x="8735" y="125"/>
                  <a:pt x="8704" y="125"/>
                  <a:pt x="8673" y="123"/>
                </a:cubicBezTo>
                <a:lnTo>
                  <a:pt x="8673" y="123"/>
                </a:lnTo>
                <a:lnTo>
                  <a:pt x="8750" y="147"/>
                </a:lnTo>
                <a:cubicBezTo>
                  <a:pt x="8736" y="230"/>
                  <a:pt x="8707" y="259"/>
                  <a:pt x="8668" y="259"/>
                </a:cubicBezTo>
                <a:cubicBezTo>
                  <a:pt x="8582" y="259"/>
                  <a:pt x="8447" y="116"/>
                  <a:pt x="8315" y="116"/>
                </a:cubicBezTo>
                <a:cubicBezTo>
                  <a:pt x="8283" y="116"/>
                  <a:pt x="8251" y="125"/>
                  <a:pt x="8220" y="146"/>
                </a:cubicBezTo>
                <a:lnTo>
                  <a:pt x="8220" y="146"/>
                </a:lnTo>
                <a:cubicBezTo>
                  <a:pt x="8261" y="113"/>
                  <a:pt x="8267" y="0"/>
                  <a:pt x="825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4"/>
          <p:cNvSpPr/>
          <p:nvPr/>
        </p:nvSpPr>
        <p:spPr>
          <a:xfrm>
            <a:off x="6296025" y="3430775"/>
            <a:ext cx="2895621" cy="2787065"/>
          </a:xfrm>
          <a:custGeom>
            <a:rect b="b" l="l" r="r" t="t"/>
            <a:pathLst>
              <a:path extrusionOk="0" h="35687" w="37077">
                <a:moveTo>
                  <a:pt x="14942" y="78"/>
                </a:moveTo>
                <a:lnTo>
                  <a:pt x="14942" y="78"/>
                </a:lnTo>
                <a:cubicBezTo>
                  <a:pt x="14932" y="83"/>
                  <a:pt x="14922" y="89"/>
                  <a:pt x="14912" y="95"/>
                </a:cubicBezTo>
                <a:lnTo>
                  <a:pt x="14912" y="95"/>
                </a:lnTo>
                <a:cubicBezTo>
                  <a:pt x="14922" y="89"/>
                  <a:pt x="14933" y="84"/>
                  <a:pt x="14942" y="78"/>
                </a:cubicBezTo>
                <a:close/>
                <a:moveTo>
                  <a:pt x="10392" y="1243"/>
                </a:moveTo>
                <a:cubicBezTo>
                  <a:pt x="10381" y="1244"/>
                  <a:pt x="10372" y="1248"/>
                  <a:pt x="10364" y="1255"/>
                </a:cubicBezTo>
                <a:lnTo>
                  <a:pt x="10364" y="1255"/>
                </a:lnTo>
                <a:cubicBezTo>
                  <a:pt x="10373" y="1251"/>
                  <a:pt x="10383" y="1247"/>
                  <a:pt x="10392" y="1243"/>
                </a:cubicBezTo>
                <a:close/>
                <a:moveTo>
                  <a:pt x="18906" y="1268"/>
                </a:moveTo>
                <a:cubicBezTo>
                  <a:pt x="18916" y="1286"/>
                  <a:pt x="18932" y="1297"/>
                  <a:pt x="18954" y="1297"/>
                </a:cubicBezTo>
                <a:cubicBezTo>
                  <a:pt x="18956" y="1297"/>
                  <a:pt x="18959" y="1297"/>
                  <a:pt x="18961" y="1296"/>
                </a:cubicBezTo>
                <a:cubicBezTo>
                  <a:pt x="18943" y="1288"/>
                  <a:pt x="18925" y="1278"/>
                  <a:pt x="18906" y="1268"/>
                </a:cubicBezTo>
                <a:close/>
                <a:moveTo>
                  <a:pt x="20664" y="1367"/>
                </a:moveTo>
                <a:cubicBezTo>
                  <a:pt x="20714" y="1455"/>
                  <a:pt x="20731" y="1559"/>
                  <a:pt x="20707" y="1657"/>
                </a:cubicBezTo>
                <a:cubicBezTo>
                  <a:pt x="20580" y="1646"/>
                  <a:pt x="20455" y="1633"/>
                  <a:pt x="20327" y="1623"/>
                </a:cubicBezTo>
                <a:cubicBezTo>
                  <a:pt x="20438" y="1535"/>
                  <a:pt x="20549" y="1448"/>
                  <a:pt x="20664" y="1367"/>
                </a:cubicBezTo>
                <a:close/>
                <a:moveTo>
                  <a:pt x="22817" y="1727"/>
                </a:moveTo>
                <a:lnTo>
                  <a:pt x="22868" y="1983"/>
                </a:lnTo>
                <a:cubicBezTo>
                  <a:pt x="22767" y="1963"/>
                  <a:pt x="22663" y="1943"/>
                  <a:pt x="22562" y="1926"/>
                </a:cubicBezTo>
                <a:cubicBezTo>
                  <a:pt x="22602" y="1858"/>
                  <a:pt x="22676" y="1795"/>
                  <a:pt x="22817" y="1727"/>
                </a:cubicBezTo>
                <a:close/>
                <a:moveTo>
                  <a:pt x="27044" y="2700"/>
                </a:moveTo>
                <a:lnTo>
                  <a:pt x="27059" y="2712"/>
                </a:lnTo>
                <a:lnTo>
                  <a:pt x="27059" y="2712"/>
                </a:lnTo>
                <a:cubicBezTo>
                  <a:pt x="27054" y="2708"/>
                  <a:pt x="27049" y="2704"/>
                  <a:pt x="27044" y="2700"/>
                </a:cubicBezTo>
                <a:close/>
                <a:moveTo>
                  <a:pt x="30097" y="5273"/>
                </a:moveTo>
                <a:cubicBezTo>
                  <a:pt x="30150" y="5273"/>
                  <a:pt x="30209" y="5285"/>
                  <a:pt x="30279" y="5311"/>
                </a:cubicBezTo>
                <a:cubicBezTo>
                  <a:pt x="30231" y="5382"/>
                  <a:pt x="30178" y="5446"/>
                  <a:pt x="30117" y="5503"/>
                </a:cubicBezTo>
                <a:cubicBezTo>
                  <a:pt x="30053" y="5446"/>
                  <a:pt x="29986" y="5385"/>
                  <a:pt x="29918" y="5328"/>
                </a:cubicBezTo>
                <a:cubicBezTo>
                  <a:pt x="29967" y="5295"/>
                  <a:pt x="30025" y="5273"/>
                  <a:pt x="30097" y="5273"/>
                </a:cubicBezTo>
                <a:close/>
                <a:moveTo>
                  <a:pt x="6768" y="5840"/>
                </a:moveTo>
                <a:lnTo>
                  <a:pt x="6768" y="5840"/>
                </a:lnTo>
                <a:cubicBezTo>
                  <a:pt x="6769" y="5841"/>
                  <a:pt x="6770" y="5841"/>
                  <a:pt x="6771" y="5842"/>
                </a:cubicBezTo>
                <a:lnTo>
                  <a:pt x="6771" y="5842"/>
                </a:lnTo>
                <a:cubicBezTo>
                  <a:pt x="6770" y="5841"/>
                  <a:pt x="6769" y="5841"/>
                  <a:pt x="6768" y="5840"/>
                </a:cubicBezTo>
                <a:close/>
                <a:moveTo>
                  <a:pt x="2771" y="11622"/>
                </a:moveTo>
                <a:cubicBezTo>
                  <a:pt x="2761" y="11657"/>
                  <a:pt x="2750" y="11702"/>
                  <a:pt x="2736" y="11763"/>
                </a:cubicBezTo>
                <a:lnTo>
                  <a:pt x="2729" y="11763"/>
                </a:lnTo>
                <a:cubicBezTo>
                  <a:pt x="2744" y="11710"/>
                  <a:pt x="2759" y="11662"/>
                  <a:pt x="2771" y="11622"/>
                </a:cubicBezTo>
                <a:close/>
                <a:moveTo>
                  <a:pt x="14359" y="12312"/>
                </a:moveTo>
                <a:cubicBezTo>
                  <a:pt x="14362" y="12312"/>
                  <a:pt x="14371" y="12337"/>
                  <a:pt x="14387" y="12396"/>
                </a:cubicBezTo>
                <a:lnTo>
                  <a:pt x="14357" y="12419"/>
                </a:lnTo>
                <a:lnTo>
                  <a:pt x="14357" y="12385"/>
                </a:lnTo>
                <a:lnTo>
                  <a:pt x="14357" y="12325"/>
                </a:lnTo>
                <a:cubicBezTo>
                  <a:pt x="14357" y="12317"/>
                  <a:pt x="14358" y="12312"/>
                  <a:pt x="14359" y="12312"/>
                </a:cubicBezTo>
                <a:close/>
                <a:moveTo>
                  <a:pt x="15074" y="12453"/>
                </a:moveTo>
                <a:lnTo>
                  <a:pt x="15084" y="12456"/>
                </a:lnTo>
                <a:lnTo>
                  <a:pt x="15074" y="12463"/>
                </a:lnTo>
                <a:lnTo>
                  <a:pt x="15067" y="12459"/>
                </a:lnTo>
                <a:lnTo>
                  <a:pt x="15074" y="12453"/>
                </a:lnTo>
                <a:close/>
                <a:moveTo>
                  <a:pt x="2581" y="12227"/>
                </a:moveTo>
                <a:cubicBezTo>
                  <a:pt x="2692" y="12234"/>
                  <a:pt x="2783" y="12298"/>
                  <a:pt x="2750" y="12379"/>
                </a:cubicBezTo>
                <a:cubicBezTo>
                  <a:pt x="2742" y="12368"/>
                  <a:pt x="2732" y="12363"/>
                  <a:pt x="2721" y="12363"/>
                </a:cubicBezTo>
                <a:cubicBezTo>
                  <a:pt x="2661" y="12363"/>
                  <a:pt x="2559" y="12498"/>
                  <a:pt x="2457" y="12577"/>
                </a:cubicBezTo>
                <a:cubicBezTo>
                  <a:pt x="2504" y="12463"/>
                  <a:pt x="2548" y="12348"/>
                  <a:pt x="2581" y="12231"/>
                </a:cubicBezTo>
                <a:lnTo>
                  <a:pt x="2581" y="12227"/>
                </a:lnTo>
                <a:close/>
                <a:moveTo>
                  <a:pt x="14761" y="12695"/>
                </a:moveTo>
                <a:lnTo>
                  <a:pt x="14754" y="12702"/>
                </a:lnTo>
                <a:lnTo>
                  <a:pt x="14747" y="12698"/>
                </a:lnTo>
                <a:lnTo>
                  <a:pt x="14754" y="12695"/>
                </a:lnTo>
                <a:close/>
                <a:moveTo>
                  <a:pt x="13965" y="12740"/>
                </a:moveTo>
                <a:cubicBezTo>
                  <a:pt x="13969" y="12740"/>
                  <a:pt x="13970" y="12753"/>
                  <a:pt x="13970" y="12772"/>
                </a:cubicBezTo>
                <a:lnTo>
                  <a:pt x="13956" y="12756"/>
                </a:lnTo>
                <a:cubicBezTo>
                  <a:pt x="13960" y="12744"/>
                  <a:pt x="13963" y="12740"/>
                  <a:pt x="13965" y="12740"/>
                </a:cubicBezTo>
                <a:close/>
                <a:moveTo>
                  <a:pt x="13993" y="12772"/>
                </a:moveTo>
                <a:lnTo>
                  <a:pt x="14020" y="12806"/>
                </a:lnTo>
                <a:lnTo>
                  <a:pt x="14014" y="12826"/>
                </a:lnTo>
                <a:lnTo>
                  <a:pt x="13990" y="12796"/>
                </a:lnTo>
                <a:cubicBezTo>
                  <a:pt x="13990" y="12789"/>
                  <a:pt x="13993" y="12779"/>
                  <a:pt x="13993" y="12772"/>
                </a:cubicBezTo>
                <a:close/>
                <a:moveTo>
                  <a:pt x="15455" y="12843"/>
                </a:moveTo>
                <a:cubicBezTo>
                  <a:pt x="15456" y="12843"/>
                  <a:pt x="15457" y="12843"/>
                  <a:pt x="15457" y="12843"/>
                </a:cubicBezTo>
                <a:lnTo>
                  <a:pt x="15464" y="12847"/>
                </a:lnTo>
                <a:cubicBezTo>
                  <a:pt x="15467" y="12850"/>
                  <a:pt x="15467" y="12870"/>
                  <a:pt x="15471" y="12877"/>
                </a:cubicBezTo>
                <a:lnTo>
                  <a:pt x="15434" y="12857"/>
                </a:lnTo>
                <a:cubicBezTo>
                  <a:pt x="15443" y="12854"/>
                  <a:pt x="15449" y="12843"/>
                  <a:pt x="15455" y="12843"/>
                </a:cubicBezTo>
                <a:close/>
                <a:moveTo>
                  <a:pt x="14051" y="12843"/>
                </a:moveTo>
                <a:lnTo>
                  <a:pt x="14071" y="12870"/>
                </a:lnTo>
                <a:cubicBezTo>
                  <a:pt x="14067" y="12877"/>
                  <a:pt x="14067" y="12887"/>
                  <a:pt x="14064" y="12894"/>
                </a:cubicBezTo>
                <a:lnTo>
                  <a:pt x="14044" y="12867"/>
                </a:lnTo>
                <a:cubicBezTo>
                  <a:pt x="14044" y="12860"/>
                  <a:pt x="14047" y="12853"/>
                  <a:pt x="14051" y="12843"/>
                </a:cubicBezTo>
                <a:close/>
                <a:moveTo>
                  <a:pt x="15303" y="12939"/>
                </a:moveTo>
                <a:cubicBezTo>
                  <a:pt x="15305" y="12939"/>
                  <a:pt x="15313" y="12955"/>
                  <a:pt x="15316" y="12978"/>
                </a:cubicBezTo>
                <a:lnTo>
                  <a:pt x="15313" y="12978"/>
                </a:lnTo>
                <a:lnTo>
                  <a:pt x="15303" y="12974"/>
                </a:lnTo>
                <a:lnTo>
                  <a:pt x="15303" y="12941"/>
                </a:lnTo>
                <a:cubicBezTo>
                  <a:pt x="15303" y="12940"/>
                  <a:pt x="15303" y="12939"/>
                  <a:pt x="15303" y="12939"/>
                </a:cubicBezTo>
                <a:close/>
                <a:moveTo>
                  <a:pt x="15306" y="12984"/>
                </a:moveTo>
                <a:lnTo>
                  <a:pt x="15303" y="12991"/>
                </a:lnTo>
                <a:cubicBezTo>
                  <a:pt x="15303" y="12991"/>
                  <a:pt x="15303" y="12991"/>
                  <a:pt x="15303" y="12988"/>
                </a:cubicBezTo>
                <a:lnTo>
                  <a:pt x="15303" y="12984"/>
                </a:lnTo>
                <a:close/>
                <a:moveTo>
                  <a:pt x="14868" y="13011"/>
                </a:moveTo>
                <a:lnTo>
                  <a:pt x="14889" y="13022"/>
                </a:lnTo>
                <a:lnTo>
                  <a:pt x="14889" y="13025"/>
                </a:lnTo>
                <a:cubicBezTo>
                  <a:pt x="14882" y="13022"/>
                  <a:pt x="14875" y="13018"/>
                  <a:pt x="14868" y="13011"/>
                </a:cubicBezTo>
                <a:close/>
                <a:moveTo>
                  <a:pt x="14953" y="13042"/>
                </a:moveTo>
                <a:lnTo>
                  <a:pt x="15000" y="13055"/>
                </a:lnTo>
                <a:lnTo>
                  <a:pt x="14993" y="13075"/>
                </a:lnTo>
                <a:cubicBezTo>
                  <a:pt x="14976" y="13069"/>
                  <a:pt x="14963" y="13062"/>
                  <a:pt x="14949" y="13055"/>
                </a:cubicBezTo>
                <a:cubicBezTo>
                  <a:pt x="14949" y="13052"/>
                  <a:pt x="14953" y="13045"/>
                  <a:pt x="14953" y="13042"/>
                </a:cubicBezTo>
                <a:close/>
                <a:moveTo>
                  <a:pt x="14088" y="12894"/>
                </a:moveTo>
                <a:lnTo>
                  <a:pt x="14219" y="13059"/>
                </a:lnTo>
                <a:cubicBezTo>
                  <a:pt x="14216" y="13062"/>
                  <a:pt x="14212" y="13069"/>
                  <a:pt x="14212" y="13075"/>
                </a:cubicBezTo>
                <a:lnTo>
                  <a:pt x="14212" y="13079"/>
                </a:lnTo>
                <a:lnTo>
                  <a:pt x="14084" y="12917"/>
                </a:lnTo>
                <a:cubicBezTo>
                  <a:pt x="14084" y="12910"/>
                  <a:pt x="14088" y="12900"/>
                  <a:pt x="14088" y="12894"/>
                </a:cubicBezTo>
                <a:close/>
                <a:moveTo>
                  <a:pt x="15006" y="13059"/>
                </a:moveTo>
                <a:lnTo>
                  <a:pt x="15043" y="13069"/>
                </a:lnTo>
                <a:cubicBezTo>
                  <a:pt x="15043" y="13079"/>
                  <a:pt x="15043" y="13085"/>
                  <a:pt x="15040" y="13092"/>
                </a:cubicBezTo>
                <a:lnTo>
                  <a:pt x="15003" y="13079"/>
                </a:lnTo>
                <a:cubicBezTo>
                  <a:pt x="15003" y="13072"/>
                  <a:pt x="15006" y="13066"/>
                  <a:pt x="15006" y="13059"/>
                </a:cubicBezTo>
                <a:close/>
                <a:moveTo>
                  <a:pt x="16026" y="12946"/>
                </a:moveTo>
                <a:cubicBezTo>
                  <a:pt x="16032" y="12946"/>
                  <a:pt x="16022" y="12988"/>
                  <a:pt x="16006" y="13048"/>
                </a:cubicBezTo>
                <a:cubicBezTo>
                  <a:pt x="15992" y="13069"/>
                  <a:pt x="15979" y="13085"/>
                  <a:pt x="15966" y="13102"/>
                </a:cubicBezTo>
                <a:cubicBezTo>
                  <a:pt x="15979" y="13059"/>
                  <a:pt x="15992" y="13018"/>
                  <a:pt x="16006" y="12974"/>
                </a:cubicBezTo>
                <a:cubicBezTo>
                  <a:pt x="16016" y="12954"/>
                  <a:pt x="16023" y="12946"/>
                  <a:pt x="16026" y="12946"/>
                </a:cubicBezTo>
                <a:close/>
                <a:moveTo>
                  <a:pt x="14831" y="13106"/>
                </a:moveTo>
                <a:lnTo>
                  <a:pt x="14855" y="13109"/>
                </a:lnTo>
                <a:cubicBezTo>
                  <a:pt x="14855" y="13109"/>
                  <a:pt x="14855" y="13112"/>
                  <a:pt x="14855" y="13112"/>
                </a:cubicBezTo>
                <a:lnTo>
                  <a:pt x="14831" y="13106"/>
                </a:lnTo>
                <a:close/>
                <a:moveTo>
                  <a:pt x="15427" y="12863"/>
                </a:moveTo>
                <a:lnTo>
                  <a:pt x="15471" y="12884"/>
                </a:lnTo>
                <a:cubicBezTo>
                  <a:pt x="15481" y="12907"/>
                  <a:pt x="15484" y="12931"/>
                  <a:pt x="15488" y="12958"/>
                </a:cubicBezTo>
                <a:cubicBezTo>
                  <a:pt x="15484" y="12951"/>
                  <a:pt x="15474" y="12947"/>
                  <a:pt x="15467" y="12934"/>
                </a:cubicBezTo>
                <a:lnTo>
                  <a:pt x="15467" y="12931"/>
                </a:lnTo>
                <a:cubicBezTo>
                  <a:pt x="15457" y="12958"/>
                  <a:pt x="15454" y="12974"/>
                  <a:pt x="15447" y="12991"/>
                </a:cubicBezTo>
                <a:cubicBezTo>
                  <a:pt x="15427" y="13035"/>
                  <a:pt x="15414" y="13082"/>
                  <a:pt x="15400" y="13126"/>
                </a:cubicBezTo>
                <a:lnTo>
                  <a:pt x="15380" y="13119"/>
                </a:lnTo>
                <a:cubicBezTo>
                  <a:pt x="15380" y="13082"/>
                  <a:pt x="15380" y="13045"/>
                  <a:pt x="15377" y="13011"/>
                </a:cubicBezTo>
                <a:lnTo>
                  <a:pt x="15377" y="13008"/>
                </a:lnTo>
                <a:lnTo>
                  <a:pt x="15414" y="13018"/>
                </a:lnTo>
                <a:cubicBezTo>
                  <a:pt x="15397" y="13011"/>
                  <a:pt x="15390" y="13008"/>
                  <a:pt x="15373" y="13001"/>
                </a:cubicBezTo>
                <a:cubicBezTo>
                  <a:pt x="15373" y="12995"/>
                  <a:pt x="15370" y="12988"/>
                  <a:pt x="15367" y="12978"/>
                </a:cubicBezTo>
                <a:cubicBezTo>
                  <a:pt x="15367" y="12971"/>
                  <a:pt x="15373" y="12968"/>
                  <a:pt x="15373" y="12961"/>
                </a:cubicBezTo>
                <a:lnTo>
                  <a:pt x="15447" y="12991"/>
                </a:lnTo>
                <a:cubicBezTo>
                  <a:pt x="15424" y="12981"/>
                  <a:pt x="15397" y="12968"/>
                  <a:pt x="15377" y="12958"/>
                </a:cubicBezTo>
                <a:cubicBezTo>
                  <a:pt x="15383" y="12944"/>
                  <a:pt x="15387" y="12927"/>
                  <a:pt x="15393" y="12914"/>
                </a:cubicBezTo>
                <a:cubicBezTo>
                  <a:pt x="15400" y="12894"/>
                  <a:pt x="15414" y="12877"/>
                  <a:pt x="15427" y="12863"/>
                </a:cubicBezTo>
                <a:close/>
                <a:moveTo>
                  <a:pt x="14872" y="13112"/>
                </a:moveTo>
                <a:cubicBezTo>
                  <a:pt x="14882" y="13112"/>
                  <a:pt x="14892" y="13116"/>
                  <a:pt x="14899" y="13116"/>
                </a:cubicBezTo>
                <a:lnTo>
                  <a:pt x="14899" y="13129"/>
                </a:lnTo>
                <a:lnTo>
                  <a:pt x="14879" y="13119"/>
                </a:lnTo>
                <a:lnTo>
                  <a:pt x="14872" y="13119"/>
                </a:lnTo>
                <a:lnTo>
                  <a:pt x="14872" y="13112"/>
                </a:lnTo>
                <a:close/>
                <a:moveTo>
                  <a:pt x="15144" y="13089"/>
                </a:moveTo>
                <a:cubicBezTo>
                  <a:pt x="15158" y="13102"/>
                  <a:pt x="15165" y="13119"/>
                  <a:pt x="15175" y="13139"/>
                </a:cubicBezTo>
                <a:lnTo>
                  <a:pt x="15128" y="13122"/>
                </a:lnTo>
                <a:lnTo>
                  <a:pt x="15128" y="13089"/>
                </a:lnTo>
                <a:close/>
                <a:moveTo>
                  <a:pt x="16016" y="12910"/>
                </a:moveTo>
                <a:lnTo>
                  <a:pt x="15949" y="13122"/>
                </a:lnTo>
                <a:cubicBezTo>
                  <a:pt x="15942" y="13129"/>
                  <a:pt x="15939" y="13133"/>
                  <a:pt x="15932" y="13139"/>
                </a:cubicBezTo>
                <a:lnTo>
                  <a:pt x="16016" y="12910"/>
                </a:lnTo>
                <a:close/>
                <a:moveTo>
                  <a:pt x="14670" y="13143"/>
                </a:moveTo>
                <a:lnTo>
                  <a:pt x="14693" y="13146"/>
                </a:lnTo>
                <a:cubicBezTo>
                  <a:pt x="14693" y="13149"/>
                  <a:pt x="14693" y="13149"/>
                  <a:pt x="14693" y="13149"/>
                </a:cubicBezTo>
                <a:cubicBezTo>
                  <a:pt x="14687" y="13149"/>
                  <a:pt x="14677" y="13149"/>
                  <a:pt x="14670" y="13146"/>
                </a:cubicBezTo>
                <a:lnTo>
                  <a:pt x="14670" y="13143"/>
                </a:lnTo>
                <a:close/>
                <a:moveTo>
                  <a:pt x="14981" y="13102"/>
                </a:moveTo>
                <a:cubicBezTo>
                  <a:pt x="14984" y="13102"/>
                  <a:pt x="14986" y="13102"/>
                  <a:pt x="14990" y="13102"/>
                </a:cubicBezTo>
                <a:lnTo>
                  <a:pt x="14980" y="13153"/>
                </a:lnTo>
                <a:lnTo>
                  <a:pt x="14969" y="13149"/>
                </a:lnTo>
                <a:cubicBezTo>
                  <a:pt x="14969" y="13129"/>
                  <a:pt x="14969" y="13120"/>
                  <a:pt x="14966" y="13120"/>
                </a:cubicBezTo>
                <a:cubicBezTo>
                  <a:pt x="14964" y="13120"/>
                  <a:pt x="14961" y="13129"/>
                  <a:pt x="14956" y="13146"/>
                </a:cubicBezTo>
                <a:lnTo>
                  <a:pt x="14926" y="13136"/>
                </a:lnTo>
                <a:cubicBezTo>
                  <a:pt x="14926" y="13129"/>
                  <a:pt x="14929" y="13126"/>
                  <a:pt x="14932" y="13119"/>
                </a:cubicBezTo>
                <a:cubicBezTo>
                  <a:pt x="14967" y="13119"/>
                  <a:pt x="14952" y="13102"/>
                  <a:pt x="14981" y="13102"/>
                </a:cubicBezTo>
                <a:close/>
                <a:moveTo>
                  <a:pt x="15996" y="12924"/>
                </a:moveTo>
                <a:lnTo>
                  <a:pt x="15925" y="13149"/>
                </a:lnTo>
                <a:lnTo>
                  <a:pt x="15912" y="13166"/>
                </a:lnTo>
                <a:cubicBezTo>
                  <a:pt x="15932" y="13082"/>
                  <a:pt x="15962" y="13001"/>
                  <a:pt x="15996" y="12924"/>
                </a:cubicBezTo>
                <a:close/>
                <a:moveTo>
                  <a:pt x="15131" y="13133"/>
                </a:moveTo>
                <a:lnTo>
                  <a:pt x="15175" y="13143"/>
                </a:lnTo>
                <a:lnTo>
                  <a:pt x="15178" y="13153"/>
                </a:lnTo>
                <a:cubicBezTo>
                  <a:pt x="15169" y="13161"/>
                  <a:pt x="15161" y="13167"/>
                  <a:pt x="15153" y="13167"/>
                </a:cubicBezTo>
                <a:cubicBezTo>
                  <a:pt x="15143" y="13167"/>
                  <a:pt x="15135" y="13157"/>
                  <a:pt x="15131" y="13133"/>
                </a:cubicBezTo>
                <a:close/>
                <a:moveTo>
                  <a:pt x="14879" y="13163"/>
                </a:moveTo>
                <a:cubicBezTo>
                  <a:pt x="14889" y="13163"/>
                  <a:pt x="14895" y="13166"/>
                  <a:pt x="14905" y="13166"/>
                </a:cubicBezTo>
                <a:lnTo>
                  <a:pt x="14905" y="13170"/>
                </a:lnTo>
                <a:cubicBezTo>
                  <a:pt x="14895" y="13166"/>
                  <a:pt x="14895" y="13166"/>
                  <a:pt x="14879" y="13163"/>
                </a:cubicBezTo>
                <a:close/>
                <a:moveTo>
                  <a:pt x="15003" y="13102"/>
                </a:moveTo>
                <a:cubicBezTo>
                  <a:pt x="15013" y="13102"/>
                  <a:pt x="15027" y="13106"/>
                  <a:pt x="15040" y="13109"/>
                </a:cubicBezTo>
                <a:cubicBezTo>
                  <a:pt x="15037" y="13133"/>
                  <a:pt x="15037" y="13149"/>
                  <a:pt x="15033" y="13180"/>
                </a:cubicBezTo>
                <a:cubicBezTo>
                  <a:pt x="15027" y="13173"/>
                  <a:pt x="15010" y="13166"/>
                  <a:pt x="14996" y="13159"/>
                </a:cubicBezTo>
                <a:cubicBezTo>
                  <a:pt x="14996" y="13143"/>
                  <a:pt x="15000" y="13122"/>
                  <a:pt x="15000" y="13102"/>
                </a:cubicBezTo>
                <a:close/>
                <a:moveTo>
                  <a:pt x="14916" y="13170"/>
                </a:moveTo>
                <a:lnTo>
                  <a:pt x="14949" y="13176"/>
                </a:lnTo>
                <a:cubicBezTo>
                  <a:pt x="14949" y="13180"/>
                  <a:pt x="14946" y="13183"/>
                  <a:pt x="14946" y="13186"/>
                </a:cubicBezTo>
                <a:cubicBezTo>
                  <a:pt x="14942" y="13183"/>
                  <a:pt x="14926" y="13176"/>
                  <a:pt x="14916" y="13173"/>
                </a:cubicBezTo>
                <a:lnTo>
                  <a:pt x="14916" y="13170"/>
                </a:lnTo>
                <a:close/>
                <a:moveTo>
                  <a:pt x="14828" y="13170"/>
                </a:moveTo>
                <a:lnTo>
                  <a:pt x="14848" y="13173"/>
                </a:lnTo>
                <a:cubicBezTo>
                  <a:pt x="14845" y="13180"/>
                  <a:pt x="14842" y="13183"/>
                  <a:pt x="14842" y="13190"/>
                </a:cubicBezTo>
                <a:cubicBezTo>
                  <a:pt x="14835" y="13186"/>
                  <a:pt x="14831" y="13186"/>
                  <a:pt x="14828" y="13186"/>
                </a:cubicBezTo>
                <a:lnTo>
                  <a:pt x="14825" y="13186"/>
                </a:lnTo>
                <a:cubicBezTo>
                  <a:pt x="14828" y="13180"/>
                  <a:pt x="14828" y="13176"/>
                  <a:pt x="14828" y="13170"/>
                </a:cubicBezTo>
                <a:close/>
                <a:moveTo>
                  <a:pt x="13977" y="13201"/>
                </a:moveTo>
                <a:lnTo>
                  <a:pt x="13993" y="13203"/>
                </a:lnTo>
                <a:lnTo>
                  <a:pt x="14007" y="13203"/>
                </a:lnTo>
                <a:lnTo>
                  <a:pt x="13977" y="13201"/>
                </a:lnTo>
                <a:close/>
                <a:moveTo>
                  <a:pt x="14815" y="13197"/>
                </a:moveTo>
                <a:lnTo>
                  <a:pt x="14835" y="13200"/>
                </a:lnTo>
                <a:lnTo>
                  <a:pt x="14835" y="13207"/>
                </a:lnTo>
                <a:lnTo>
                  <a:pt x="14815" y="13200"/>
                </a:lnTo>
                <a:cubicBezTo>
                  <a:pt x="14815" y="13200"/>
                  <a:pt x="14815" y="13197"/>
                  <a:pt x="14815" y="13197"/>
                </a:cubicBezTo>
                <a:close/>
                <a:moveTo>
                  <a:pt x="14862" y="13176"/>
                </a:moveTo>
                <a:lnTo>
                  <a:pt x="14905" y="13183"/>
                </a:lnTo>
                <a:cubicBezTo>
                  <a:pt x="14919" y="13186"/>
                  <a:pt x="14929" y="13190"/>
                  <a:pt x="14942" y="13190"/>
                </a:cubicBezTo>
                <a:cubicBezTo>
                  <a:pt x="14942" y="13197"/>
                  <a:pt x="14939" y="13207"/>
                  <a:pt x="14936" y="13213"/>
                </a:cubicBezTo>
                <a:cubicBezTo>
                  <a:pt x="14905" y="13207"/>
                  <a:pt x="14885" y="13200"/>
                  <a:pt x="14855" y="13193"/>
                </a:cubicBezTo>
                <a:cubicBezTo>
                  <a:pt x="14862" y="13190"/>
                  <a:pt x="14862" y="13183"/>
                  <a:pt x="14865" y="13180"/>
                </a:cubicBezTo>
                <a:lnTo>
                  <a:pt x="14862" y="13176"/>
                </a:lnTo>
                <a:close/>
                <a:moveTo>
                  <a:pt x="14969" y="13180"/>
                </a:moveTo>
                <a:cubicBezTo>
                  <a:pt x="14969" y="13193"/>
                  <a:pt x="14966" y="13203"/>
                  <a:pt x="14963" y="13217"/>
                </a:cubicBezTo>
                <a:lnTo>
                  <a:pt x="14959" y="13217"/>
                </a:lnTo>
                <a:cubicBezTo>
                  <a:pt x="14963" y="13200"/>
                  <a:pt x="14963" y="13193"/>
                  <a:pt x="14963" y="13180"/>
                </a:cubicBezTo>
                <a:close/>
                <a:moveTo>
                  <a:pt x="14125" y="13227"/>
                </a:moveTo>
                <a:cubicBezTo>
                  <a:pt x="14118" y="13230"/>
                  <a:pt x="14111" y="13230"/>
                  <a:pt x="14105" y="13230"/>
                </a:cubicBezTo>
                <a:lnTo>
                  <a:pt x="14105" y="13227"/>
                </a:lnTo>
                <a:close/>
                <a:moveTo>
                  <a:pt x="14855" y="13203"/>
                </a:moveTo>
                <a:cubicBezTo>
                  <a:pt x="14882" y="13210"/>
                  <a:pt x="14909" y="13217"/>
                  <a:pt x="14936" y="13220"/>
                </a:cubicBezTo>
                <a:cubicBezTo>
                  <a:pt x="14936" y="13223"/>
                  <a:pt x="14936" y="13227"/>
                  <a:pt x="14936" y="13230"/>
                </a:cubicBezTo>
                <a:lnTo>
                  <a:pt x="14855" y="13210"/>
                </a:lnTo>
                <a:cubicBezTo>
                  <a:pt x="14855" y="13207"/>
                  <a:pt x="14855" y="13207"/>
                  <a:pt x="14855" y="13203"/>
                </a:cubicBezTo>
                <a:close/>
                <a:moveTo>
                  <a:pt x="14993" y="13187"/>
                </a:moveTo>
                <a:lnTo>
                  <a:pt x="15030" y="13197"/>
                </a:lnTo>
                <a:cubicBezTo>
                  <a:pt x="15030" y="13203"/>
                  <a:pt x="15027" y="13220"/>
                  <a:pt x="15027" y="13230"/>
                </a:cubicBezTo>
                <a:cubicBezTo>
                  <a:pt x="15013" y="13227"/>
                  <a:pt x="15000" y="13223"/>
                  <a:pt x="14986" y="13223"/>
                </a:cubicBezTo>
                <a:cubicBezTo>
                  <a:pt x="14990" y="13210"/>
                  <a:pt x="14993" y="13200"/>
                  <a:pt x="14993" y="13187"/>
                </a:cubicBezTo>
                <a:close/>
                <a:moveTo>
                  <a:pt x="16497" y="13156"/>
                </a:moveTo>
                <a:cubicBezTo>
                  <a:pt x="16454" y="13186"/>
                  <a:pt x="16427" y="13210"/>
                  <a:pt x="16400" y="13230"/>
                </a:cubicBezTo>
                <a:cubicBezTo>
                  <a:pt x="16400" y="13230"/>
                  <a:pt x="16400" y="13227"/>
                  <a:pt x="16400" y="13223"/>
                </a:cubicBezTo>
                <a:cubicBezTo>
                  <a:pt x="16430" y="13200"/>
                  <a:pt x="16457" y="13180"/>
                  <a:pt x="16497" y="13156"/>
                </a:cubicBezTo>
                <a:close/>
                <a:moveTo>
                  <a:pt x="15575" y="12667"/>
                </a:moveTo>
                <a:cubicBezTo>
                  <a:pt x="15580" y="12667"/>
                  <a:pt x="15583" y="12687"/>
                  <a:pt x="15585" y="12735"/>
                </a:cubicBezTo>
                <a:lnTo>
                  <a:pt x="15572" y="12789"/>
                </a:lnTo>
                <a:cubicBezTo>
                  <a:pt x="15598" y="12836"/>
                  <a:pt x="15629" y="12840"/>
                  <a:pt x="15660" y="12840"/>
                </a:cubicBezTo>
                <a:cubicBezTo>
                  <a:pt x="15666" y="12840"/>
                  <a:pt x="15671" y="12840"/>
                  <a:pt x="15677" y="12840"/>
                </a:cubicBezTo>
                <a:cubicBezTo>
                  <a:pt x="15719" y="12840"/>
                  <a:pt x="15757" y="12847"/>
                  <a:pt x="15774" y="12971"/>
                </a:cubicBezTo>
                <a:cubicBezTo>
                  <a:pt x="15768" y="12960"/>
                  <a:pt x="15761" y="12955"/>
                  <a:pt x="15752" y="12955"/>
                </a:cubicBezTo>
                <a:cubicBezTo>
                  <a:pt x="15704" y="12955"/>
                  <a:pt x="15611" y="13115"/>
                  <a:pt x="15511" y="13244"/>
                </a:cubicBezTo>
                <a:lnTo>
                  <a:pt x="15555" y="13102"/>
                </a:lnTo>
                <a:cubicBezTo>
                  <a:pt x="15555" y="13032"/>
                  <a:pt x="15535" y="13008"/>
                  <a:pt x="15511" y="12991"/>
                </a:cubicBezTo>
                <a:cubicBezTo>
                  <a:pt x="15518" y="12968"/>
                  <a:pt x="15521" y="12941"/>
                  <a:pt x="15525" y="12914"/>
                </a:cubicBezTo>
                <a:cubicBezTo>
                  <a:pt x="15605" y="12954"/>
                  <a:pt x="15666" y="12991"/>
                  <a:pt x="15666" y="12991"/>
                </a:cubicBezTo>
                <a:cubicBezTo>
                  <a:pt x="15673" y="12984"/>
                  <a:pt x="15609" y="12947"/>
                  <a:pt x="15525" y="12907"/>
                </a:cubicBezTo>
                <a:cubicBezTo>
                  <a:pt x="15525" y="12897"/>
                  <a:pt x="15528" y="12890"/>
                  <a:pt x="15531" y="12880"/>
                </a:cubicBezTo>
                <a:cubicBezTo>
                  <a:pt x="15545" y="12887"/>
                  <a:pt x="15562" y="12894"/>
                  <a:pt x="15572" y="12900"/>
                </a:cubicBezTo>
                <a:cubicBezTo>
                  <a:pt x="15565" y="12894"/>
                  <a:pt x="15545" y="12880"/>
                  <a:pt x="15531" y="12873"/>
                </a:cubicBezTo>
                <a:cubicBezTo>
                  <a:pt x="15548" y="12769"/>
                  <a:pt x="15564" y="12667"/>
                  <a:pt x="15575" y="12667"/>
                </a:cubicBezTo>
                <a:close/>
                <a:moveTo>
                  <a:pt x="14051" y="13234"/>
                </a:moveTo>
                <a:lnTo>
                  <a:pt x="14051" y="13247"/>
                </a:lnTo>
                <a:lnTo>
                  <a:pt x="14027" y="13250"/>
                </a:lnTo>
                <a:lnTo>
                  <a:pt x="14030" y="13234"/>
                </a:lnTo>
                <a:close/>
                <a:moveTo>
                  <a:pt x="14986" y="13234"/>
                </a:moveTo>
                <a:cubicBezTo>
                  <a:pt x="15000" y="13237"/>
                  <a:pt x="15013" y="13240"/>
                  <a:pt x="15027" y="13244"/>
                </a:cubicBezTo>
                <a:cubicBezTo>
                  <a:pt x="15027" y="13247"/>
                  <a:pt x="15027" y="13250"/>
                  <a:pt x="15027" y="13257"/>
                </a:cubicBezTo>
                <a:lnTo>
                  <a:pt x="14986" y="13247"/>
                </a:lnTo>
                <a:cubicBezTo>
                  <a:pt x="14986" y="13240"/>
                  <a:pt x="14986" y="13237"/>
                  <a:pt x="14986" y="13234"/>
                </a:cubicBezTo>
                <a:close/>
                <a:moveTo>
                  <a:pt x="15380" y="13126"/>
                </a:moveTo>
                <a:lnTo>
                  <a:pt x="15400" y="13133"/>
                </a:lnTo>
                <a:cubicBezTo>
                  <a:pt x="15393" y="13163"/>
                  <a:pt x="15383" y="13203"/>
                  <a:pt x="15373" y="13260"/>
                </a:cubicBezTo>
                <a:cubicBezTo>
                  <a:pt x="15380" y="13197"/>
                  <a:pt x="15380" y="13170"/>
                  <a:pt x="15380" y="13126"/>
                </a:cubicBezTo>
                <a:close/>
                <a:moveTo>
                  <a:pt x="14791" y="13257"/>
                </a:moveTo>
                <a:lnTo>
                  <a:pt x="14815" y="13260"/>
                </a:lnTo>
                <a:lnTo>
                  <a:pt x="14815" y="13264"/>
                </a:lnTo>
                <a:lnTo>
                  <a:pt x="14791" y="13257"/>
                </a:lnTo>
                <a:close/>
                <a:moveTo>
                  <a:pt x="14007" y="13200"/>
                </a:moveTo>
                <a:lnTo>
                  <a:pt x="14014" y="13203"/>
                </a:lnTo>
                <a:lnTo>
                  <a:pt x="14014" y="13207"/>
                </a:lnTo>
                <a:lnTo>
                  <a:pt x="13993" y="13203"/>
                </a:lnTo>
                <a:lnTo>
                  <a:pt x="13973" y="13203"/>
                </a:lnTo>
                <a:lnTo>
                  <a:pt x="14017" y="13210"/>
                </a:lnTo>
                <a:cubicBezTo>
                  <a:pt x="13997" y="13213"/>
                  <a:pt x="13980" y="13217"/>
                  <a:pt x="13963" y="13227"/>
                </a:cubicBezTo>
                <a:cubicBezTo>
                  <a:pt x="13960" y="13234"/>
                  <a:pt x="13977" y="13237"/>
                  <a:pt x="14010" y="13237"/>
                </a:cubicBezTo>
                <a:lnTo>
                  <a:pt x="14007" y="13254"/>
                </a:lnTo>
                <a:cubicBezTo>
                  <a:pt x="13983" y="13260"/>
                  <a:pt x="13963" y="13267"/>
                  <a:pt x="13943" y="13271"/>
                </a:cubicBezTo>
                <a:cubicBezTo>
                  <a:pt x="13950" y="13247"/>
                  <a:pt x="13960" y="13223"/>
                  <a:pt x="13970" y="13200"/>
                </a:cubicBezTo>
                <a:lnTo>
                  <a:pt x="13977" y="13201"/>
                </a:lnTo>
                <a:lnTo>
                  <a:pt x="13977" y="13201"/>
                </a:lnTo>
                <a:lnTo>
                  <a:pt x="13973" y="13200"/>
                </a:lnTo>
                <a:close/>
                <a:moveTo>
                  <a:pt x="16346" y="13156"/>
                </a:moveTo>
                <a:lnTo>
                  <a:pt x="16346" y="13156"/>
                </a:lnTo>
                <a:cubicBezTo>
                  <a:pt x="16329" y="13180"/>
                  <a:pt x="16309" y="13203"/>
                  <a:pt x="16289" y="13227"/>
                </a:cubicBezTo>
                <a:cubicBezTo>
                  <a:pt x="16289" y="13221"/>
                  <a:pt x="16293" y="13210"/>
                  <a:pt x="16295" y="13202"/>
                </a:cubicBezTo>
                <a:lnTo>
                  <a:pt x="16295" y="13202"/>
                </a:lnTo>
                <a:lnTo>
                  <a:pt x="16282" y="13234"/>
                </a:lnTo>
                <a:cubicBezTo>
                  <a:pt x="16268" y="13247"/>
                  <a:pt x="16255" y="13264"/>
                  <a:pt x="16242" y="13277"/>
                </a:cubicBezTo>
                <a:cubicBezTo>
                  <a:pt x="16245" y="13264"/>
                  <a:pt x="16248" y="13247"/>
                  <a:pt x="16252" y="13234"/>
                </a:cubicBezTo>
                <a:lnTo>
                  <a:pt x="16295" y="13200"/>
                </a:lnTo>
                <a:lnTo>
                  <a:pt x="16295" y="13200"/>
                </a:lnTo>
                <a:cubicBezTo>
                  <a:pt x="16295" y="13201"/>
                  <a:pt x="16295" y="13201"/>
                  <a:pt x="16295" y="13202"/>
                </a:cubicBezTo>
                <a:lnTo>
                  <a:pt x="16295" y="13202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lnTo>
                  <a:pt x="16295" y="13200"/>
                </a:lnTo>
                <a:cubicBezTo>
                  <a:pt x="16295" y="13199"/>
                  <a:pt x="16295" y="13198"/>
                  <a:pt x="16295" y="13197"/>
                </a:cubicBezTo>
                <a:cubicBezTo>
                  <a:pt x="16312" y="13183"/>
                  <a:pt x="16326" y="13173"/>
                  <a:pt x="16346" y="13156"/>
                </a:cubicBezTo>
                <a:close/>
                <a:moveTo>
                  <a:pt x="14980" y="13271"/>
                </a:moveTo>
                <a:lnTo>
                  <a:pt x="15023" y="13277"/>
                </a:lnTo>
                <a:lnTo>
                  <a:pt x="15023" y="13287"/>
                </a:lnTo>
                <a:lnTo>
                  <a:pt x="14980" y="13277"/>
                </a:lnTo>
                <a:lnTo>
                  <a:pt x="14980" y="13271"/>
                </a:lnTo>
                <a:close/>
                <a:moveTo>
                  <a:pt x="14835" y="13264"/>
                </a:moveTo>
                <a:lnTo>
                  <a:pt x="14922" y="13277"/>
                </a:lnTo>
                <a:cubicBezTo>
                  <a:pt x="14922" y="13284"/>
                  <a:pt x="14922" y="13287"/>
                  <a:pt x="14919" y="13294"/>
                </a:cubicBezTo>
                <a:lnTo>
                  <a:pt x="14835" y="13271"/>
                </a:lnTo>
                <a:lnTo>
                  <a:pt x="14835" y="13264"/>
                </a:lnTo>
                <a:close/>
                <a:moveTo>
                  <a:pt x="14280" y="13247"/>
                </a:moveTo>
                <a:lnTo>
                  <a:pt x="14269" y="13311"/>
                </a:lnTo>
                <a:cubicBezTo>
                  <a:pt x="14263" y="13311"/>
                  <a:pt x="14259" y="13308"/>
                  <a:pt x="14256" y="13308"/>
                </a:cubicBezTo>
                <a:cubicBezTo>
                  <a:pt x="14263" y="13291"/>
                  <a:pt x="14266" y="13271"/>
                  <a:pt x="14273" y="13247"/>
                </a:cubicBezTo>
                <a:close/>
                <a:moveTo>
                  <a:pt x="16645" y="13240"/>
                </a:moveTo>
                <a:cubicBezTo>
                  <a:pt x="16635" y="13257"/>
                  <a:pt x="16625" y="13271"/>
                  <a:pt x="16615" y="13287"/>
                </a:cubicBezTo>
                <a:cubicBezTo>
                  <a:pt x="16602" y="13297"/>
                  <a:pt x="16585" y="13308"/>
                  <a:pt x="16571" y="13318"/>
                </a:cubicBezTo>
                <a:cubicBezTo>
                  <a:pt x="16568" y="13314"/>
                  <a:pt x="16561" y="13318"/>
                  <a:pt x="16561" y="13297"/>
                </a:cubicBezTo>
                <a:lnTo>
                  <a:pt x="16561" y="13294"/>
                </a:lnTo>
                <a:cubicBezTo>
                  <a:pt x="16588" y="13274"/>
                  <a:pt x="16615" y="13254"/>
                  <a:pt x="16645" y="13240"/>
                </a:cubicBezTo>
                <a:close/>
                <a:moveTo>
                  <a:pt x="14572" y="13287"/>
                </a:moveTo>
                <a:cubicBezTo>
                  <a:pt x="14568" y="13297"/>
                  <a:pt x="14564" y="13308"/>
                  <a:pt x="14559" y="13320"/>
                </a:cubicBezTo>
                <a:lnTo>
                  <a:pt x="14559" y="13320"/>
                </a:lnTo>
                <a:cubicBezTo>
                  <a:pt x="14562" y="13310"/>
                  <a:pt x="14565" y="13299"/>
                  <a:pt x="14569" y="13287"/>
                </a:cubicBezTo>
                <a:close/>
                <a:moveTo>
                  <a:pt x="14980" y="13284"/>
                </a:moveTo>
                <a:lnTo>
                  <a:pt x="15023" y="13291"/>
                </a:lnTo>
                <a:cubicBezTo>
                  <a:pt x="15017" y="13304"/>
                  <a:pt x="15013" y="13308"/>
                  <a:pt x="15013" y="13321"/>
                </a:cubicBezTo>
                <a:lnTo>
                  <a:pt x="14973" y="13308"/>
                </a:lnTo>
                <a:cubicBezTo>
                  <a:pt x="14973" y="13301"/>
                  <a:pt x="14980" y="13294"/>
                  <a:pt x="14980" y="13284"/>
                </a:cubicBezTo>
                <a:close/>
                <a:moveTo>
                  <a:pt x="14794" y="13311"/>
                </a:moveTo>
                <a:cubicBezTo>
                  <a:pt x="14794" y="13314"/>
                  <a:pt x="14791" y="13321"/>
                  <a:pt x="14788" y="13328"/>
                </a:cubicBezTo>
                <a:lnTo>
                  <a:pt x="14788" y="13311"/>
                </a:lnTo>
                <a:close/>
                <a:moveTo>
                  <a:pt x="16221" y="13257"/>
                </a:moveTo>
                <a:lnTo>
                  <a:pt x="16221" y="13257"/>
                </a:lnTo>
                <a:cubicBezTo>
                  <a:pt x="16218" y="13274"/>
                  <a:pt x="16215" y="13291"/>
                  <a:pt x="16208" y="13308"/>
                </a:cubicBezTo>
                <a:lnTo>
                  <a:pt x="16208" y="13311"/>
                </a:lnTo>
                <a:lnTo>
                  <a:pt x="16188" y="13331"/>
                </a:lnTo>
                <a:cubicBezTo>
                  <a:pt x="16191" y="13328"/>
                  <a:pt x="16191" y="13324"/>
                  <a:pt x="16191" y="13321"/>
                </a:cubicBezTo>
                <a:cubicBezTo>
                  <a:pt x="16188" y="13304"/>
                  <a:pt x="16178" y="13304"/>
                  <a:pt x="16167" y="13301"/>
                </a:cubicBezTo>
                <a:cubicBezTo>
                  <a:pt x="16184" y="13287"/>
                  <a:pt x="16205" y="13271"/>
                  <a:pt x="16221" y="13257"/>
                </a:cubicBezTo>
                <a:close/>
                <a:moveTo>
                  <a:pt x="16352" y="12909"/>
                </a:moveTo>
                <a:cubicBezTo>
                  <a:pt x="16316" y="12976"/>
                  <a:pt x="16096" y="13245"/>
                  <a:pt x="16023" y="13334"/>
                </a:cubicBezTo>
                <a:lnTo>
                  <a:pt x="16107" y="13240"/>
                </a:lnTo>
                <a:lnTo>
                  <a:pt x="16026" y="13341"/>
                </a:lnTo>
                <a:cubicBezTo>
                  <a:pt x="16023" y="13338"/>
                  <a:pt x="16019" y="13334"/>
                  <a:pt x="16016" y="13331"/>
                </a:cubicBezTo>
                <a:cubicBezTo>
                  <a:pt x="16114" y="13197"/>
                  <a:pt x="16292" y="12951"/>
                  <a:pt x="16319" y="12934"/>
                </a:cubicBezTo>
                <a:lnTo>
                  <a:pt x="16319" y="12934"/>
                </a:lnTo>
                <a:lnTo>
                  <a:pt x="16097" y="13234"/>
                </a:lnTo>
                <a:cubicBezTo>
                  <a:pt x="16240" y="13058"/>
                  <a:pt x="16179" y="13111"/>
                  <a:pt x="16352" y="12909"/>
                </a:cubicBezTo>
                <a:close/>
                <a:moveTo>
                  <a:pt x="16376" y="13240"/>
                </a:moveTo>
                <a:cubicBezTo>
                  <a:pt x="16373" y="13244"/>
                  <a:pt x="16369" y="13250"/>
                  <a:pt x="16369" y="13254"/>
                </a:cubicBezTo>
                <a:cubicBezTo>
                  <a:pt x="16319" y="13294"/>
                  <a:pt x="16292" y="13318"/>
                  <a:pt x="16255" y="13345"/>
                </a:cubicBezTo>
                <a:cubicBezTo>
                  <a:pt x="16258" y="13331"/>
                  <a:pt x="16262" y="13328"/>
                  <a:pt x="16265" y="13314"/>
                </a:cubicBezTo>
                <a:cubicBezTo>
                  <a:pt x="16299" y="13291"/>
                  <a:pt x="16339" y="13267"/>
                  <a:pt x="16376" y="13240"/>
                </a:cubicBezTo>
                <a:close/>
                <a:moveTo>
                  <a:pt x="16252" y="13324"/>
                </a:moveTo>
                <a:lnTo>
                  <a:pt x="16242" y="13355"/>
                </a:lnTo>
                <a:lnTo>
                  <a:pt x="16221" y="13368"/>
                </a:lnTo>
                <a:cubicBezTo>
                  <a:pt x="16221" y="13358"/>
                  <a:pt x="16221" y="13351"/>
                  <a:pt x="16225" y="13341"/>
                </a:cubicBezTo>
                <a:lnTo>
                  <a:pt x="16252" y="13324"/>
                </a:lnTo>
                <a:close/>
                <a:moveTo>
                  <a:pt x="13825" y="13173"/>
                </a:moveTo>
                <a:lnTo>
                  <a:pt x="13899" y="13186"/>
                </a:lnTo>
                <a:cubicBezTo>
                  <a:pt x="13888" y="13292"/>
                  <a:pt x="13890" y="13332"/>
                  <a:pt x="13901" y="13332"/>
                </a:cubicBezTo>
                <a:cubicBezTo>
                  <a:pt x="13909" y="13332"/>
                  <a:pt x="13922" y="13309"/>
                  <a:pt x="13936" y="13274"/>
                </a:cubicBezTo>
                <a:cubicBezTo>
                  <a:pt x="13956" y="13271"/>
                  <a:pt x="13983" y="13271"/>
                  <a:pt x="14004" y="13267"/>
                </a:cubicBezTo>
                <a:lnTo>
                  <a:pt x="14004" y="13267"/>
                </a:lnTo>
                <a:lnTo>
                  <a:pt x="13973" y="13402"/>
                </a:lnTo>
                <a:cubicBezTo>
                  <a:pt x="13930" y="13395"/>
                  <a:pt x="13889" y="13385"/>
                  <a:pt x="13845" y="13378"/>
                </a:cubicBezTo>
                <a:cubicBezTo>
                  <a:pt x="13852" y="13311"/>
                  <a:pt x="13815" y="13247"/>
                  <a:pt x="13825" y="13180"/>
                </a:cubicBezTo>
                <a:cubicBezTo>
                  <a:pt x="13825" y="13176"/>
                  <a:pt x="13825" y="13176"/>
                  <a:pt x="13825" y="13173"/>
                </a:cubicBezTo>
                <a:close/>
                <a:moveTo>
                  <a:pt x="16198" y="13361"/>
                </a:moveTo>
                <a:lnTo>
                  <a:pt x="16198" y="13361"/>
                </a:lnTo>
                <a:cubicBezTo>
                  <a:pt x="16194" y="13372"/>
                  <a:pt x="16191" y="13378"/>
                  <a:pt x="16191" y="13388"/>
                </a:cubicBezTo>
                <a:lnTo>
                  <a:pt x="16157" y="13409"/>
                </a:lnTo>
                <a:cubicBezTo>
                  <a:pt x="16161" y="13402"/>
                  <a:pt x="16167" y="13388"/>
                  <a:pt x="16171" y="13378"/>
                </a:cubicBezTo>
                <a:lnTo>
                  <a:pt x="16198" y="13361"/>
                </a:lnTo>
                <a:close/>
                <a:moveTo>
                  <a:pt x="14047" y="13264"/>
                </a:moveTo>
                <a:cubicBezTo>
                  <a:pt x="14037" y="13314"/>
                  <a:pt x="14030" y="13365"/>
                  <a:pt x="14020" y="13412"/>
                </a:cubicBezTo>
                <a:lnTo>
                  <a:pt x="13980" y="13405"/>
                </a:lnTo>
                <a:lnTo>
                  <a:pt x="14020" y="13264"/>
                </a:lnTo>
                <a:close/>
                <a:moveTo>
                  <a:pt x="14357" y="13260"/>
                </a:moveTo>
                <a:lnTo>
                  <a:pt x="14384" y="13264"/>
                </a:lnTo>
                <a:lnTo>
                  <a:pt x="14508" y="13422"/>
                </a:lnTo>
                <a:cubicBezTo>
                  <a:pt x="14488" y="13402"/>
                  <a:pt x="14468" y="13388"/>
                  <a:pt x="14448" y="13375"/>
                </a:cubicBezTo>
                <a:lnTo>
                  <a:pt x="14357" y="13260"/>
                </a:lnTo>
                <a:close/>
                <a:moveTo>
                  <a:pt x="14152" y="13254"/>
                </a:moveTo>
                <a:lnTo>
                  <a:pt x="14152" y="13254"/>
                </a:lnTo>
                <a:cubicBezTo>
                  <a:pt x="14131" y="13311"/>
                  <a:pt x="14108" y="13368"/>
                  <a:pt x="14084" y="13425"/>
                </a:cubicBezTo>
                <a:lnTo>
                  <a:pt x="14071" y="13422"/>
                </a:lnTo>
                <a:cubicBezTo>
                  <a:pt x="14078" y="13368"/>
                  <a:pt x="14088" y="13311"/>
                  <a:pt x="14101" y="13257"/>
                </a:cubicBezTo>
                <a:lnTo>
                  <a:pt x="14152" y="13254"/>
                </a:lnTo>
                <a:close/>
                <a:moveTo>
                  <a:pt x="14767" y="13304"/>
                </a:moveTo>
                <a:cubicBezTo>
                  <a:pt x="14771" y="13318"/>
                  <a:pt x="14778" y="13331"/>
                  <a:pt x="14781" y="13341"/>
                </a:cubicBezTo>
                <a:cubicBezTo>
                  <a:pt x="14781" y="13345"/>
                  <a:pt x="14781" y="13348"/>
                  <a:pt x="14778" y="13351"/>
                </a:cubicBezTo>
                <a:lnTo>
                  <a:pt x="14757" y="13351"/>
                </a:lnTo>
                <a:lnTo>
                  <a:pt x="14771" y="13372"/>
                </a:lnTo>
                <a:cubicBezTo>
                  <a:pt x="14757" y="13410"/>
                  <a:pt x="14745" y="13437"/>
                  <a:pt x="14738" y="13437"/>
                </a:cubicBezTo>
                <a:cubicBezTo>
                  <a:pt x="14731" y="13437"/>
                  <a:pt x="14729" y="13413"/>
                  <a:pt x="14734" y="13351"/>
                </a:cubicBezTo>
                <a:cubicBezTo>
                  <a:pt x="14741" y="13334"/>
                  <a:pt x="14747" y="13321"/>
                  <a:pt x="14757" y="13304"/>
                </a:cubicBezTo>
                <a:close/>
                <a:moveTo>
                  <a:pt x="16221" y="13415"/>
                </a:moveTo>
                <a:lnTo>
                  <a:pt x="16211" y="13442"/>
                </a:lnTo>
                <a:cubicBezTo>
                  <a:pt x="16211" y="13432"/>
                  <a:pt x="16215" y="13425"/>
                  <a:pt x="16215" y="13415"/>
                </a:cubicBezTo>
                <a:close/>
                <a:moveTo>
                  <a:pt x="15945" y="12732"/>
                </a:moveTo>
                <a:lnTo>
                  <a:pt x="15945" y="12732"/>
                </a:lnTo>
                <a:cubicBezTo>
                  <a:pt x="15922" y="12958"/>
                  <a:pt x="15898" y="13075"/>
                  <a:pt x="15875" y="13203"/>
                </a:cubicBezTo>
                <a:cubicBezTo>
                  <a:pt x="15857" y="13219"/>
                  <a:pt x="15841" y="13229"/>
                  <a:pt x="15827" y="13229"/>
                </a:cubicBezTo>
                <a:cubicBezTo>
                  <a:pt x="15817" y="13229"/>
                  <a:pt x="15808" y="13223"/>
                  <a:pt x="15801" y="13210"/>
                </a:cubicBezTo>
                <a:lnTo>
                  <a:pt x="15801" y="13210"/>
                </a:lnTo>
                <a:lnTo>
                  <a:pt x="15804" y="13257"/>
                </a:lnTo>
                <a:cubicBezTo>
                  <a:pt x="15766" y="13399"/>
                  <a:pt x="15748" y="13449"/>
                  <a:pt x="15741" y="13449"/>
                </a:cubicBezTo>
                <a:cubicBezTo>
                  <a:pt x="15724" y="13449"/>
                  <a:pt x="15766" y="13172"/>
                  <a:pt x="15739" y="13172"/>
                </a:cubicBezTo>
                <a:cubicBezTo>
                  <a:pt x="15733" y="13172"/>
                  <a:pt x="15724" y="13186"/>
                  <a:pt x="15710" y="13220"/>
                </a:cubicBezTo>
                <a:cubicBezTo>
                  <a:pt x="15737" y="13143"/>
                  <a:pt x="15760" y="13069"/>
                  <a:pt x="15777" y="12991"/>
                </a:cubicBezTo>
                <a:cubicBezTo>
                  <a:pt x="15780" y="13042"/>
                  <a:pt x="15784" y="13092"/>
                  <a:pt x="15784" y="13146"/>
                </a:cubicBezTo>
                <a:cubicBezTo>
                  <a:pt x="15809" y="13011"/>
                  <a:pt x="15823" y="12976"/>
                  <a:pt x="15834" y="12976"/>
                </a:cubicBezTo>
                <a:cubicBezTo>
                  <a:pt x="15846" y="12976"/>
                  <a:pt x="15854" y="13019"/>
                  <a:pt x="15867" y="13019"/>
                </a:cubicBezTo>
                <a:cubicBezTo>
                  <a:pt x="15881" y="13019"/>
                  <a:pt x="15903" y="12965"/>
                  <a:pt x="15945" y="12732"/>
                </a:cubicBezTo>
                <a:close/>
                <a:moveTo>
                  <a:pt x="14266" y="13345"/>
                </a:moveTo>
                <a:lnTo>
                  <a:pt x="14253" y="13456"/>
                </a:lnTo>
                <a:lnTo>
                  <a:pt x="14216" y="13449"/>
                </a:lnTo>
                <a:cubicBezTo>
                  <a:pt x="14226" y="13419"/>
                  <a:pt x="14236" y="13378"/>
                  <a:pt x="14246" y="13345"/>
                </a:cubicBezTo>
                <a:close/>
                <a:moveTo>
                  <a:pt x="16181" y="13415"/>
                </a:moveTo>
                <a:lnTo>
                  <a:pt x="16181" y="13415"/>
                </a:lnTo>
                <a:cubicBezTo>
                  <a:pt x="16174" y="13450"/>
                  <a:pt x="16166" y="13474"/>
                  <a:pt x="16161" y="13474"/>
                </a:cubicBezTo>
                <a:cubicBezTo>
                  <a:pt x="16157" y="13474"/>
                  <a:pt x="16154" y="13458"/>
                  <a:pt x="16154" y="13419"/>
                </a:cubicBezTo>
                <a:cubicBezTo>
                  <a:pt x="16161" y="13419"/>
                  <a:pt x="16171" y="13419"/>
                  <a:pt x="16181" y="13415"/>
                </a:cubicBezTo>
                <a:close/>
                <a:moveTo>
                  <a:pt x="14879" y="13318"/>
                </a:moveTo>
                <a:lnTo>
                  <a:pt x="14912" y="13321"/>
                </a:lnTo>
                <a:cubicBezTo>
                  <a:pt x="14894" y="13405"/>
                  <a:pt x="14874" y="13481"/>
                  <a:pt x="14864" y="13481"/>
                </a:cubicBezTo>
                <a:cubicBezTo>
                  <a:pt x="14858" y="13481"/>
                  <a:pt x="14855" y="13463"/>
                  <a:pt x="14855" y="13419"/>
                </a:cubicBezTo>
                <a:lnTo>
                  <a:pt x="14855" y="13415"/>
                </a:lnTo>
                <a:lnTo>
                  <a:pt x="14879" y="13318"/>
                </a:lnTo>
                <a:close/>
                <a:moveTo>
                  <a:pt x="14815" y="13314"/>
                </a:moveTo>
                <a:lnTo>
                  <a:pt x="14872" y="13318"/>
                </a:lnTo>
                <a:cubicBezTo>
                  <a:pt x="14842" y="13382"/>
                  <a:pt x="14805" y="13483"/>
                  <a:pt x="14787" y="13483"/>
                </a:cubicBezTo>
                <a:cubicBezTo>
                  <a:pt x="14785" y="13483"/>
                  <a:pt x="14783" y="13481"/>
                  <a:pt x="14781" y="13476"/>
                </a:cubicBezTo>
                <a:cubicBezTo>
                  <a:pt x="14788" y="13442"/>
                  <a:pt x="14791" y="13432"/>
                  <a:pt x="14794" y="13405"/>
                </a:cubicBezTo>
                <a:lnTo>
                  <a:pt x="14808" y="13355"/>
                </a:lnTo>
                <a:lnTo>
                  <a:pt x="14805" y="13355"/>
                </a:lnTo>
                <a:cubicBezTo>
                  <a:pt x="14808" y="13338"/>
                  <a:pt x="14811" y="13321"/>
                  <a:pt x="14815" y="13314"/>
                </a:cubicBezTo>
                <a:close/>
                <a:moveTo>
                  <a:pt x="16248" y="13412"/>
                </a:moveTo>
                <a:cubicBezTo>
                  <a:pt x="16234" y="13441"/>
                  <a:pt x="16220" y="13467"/>
                  <a:pt x="16209" y="13495"/>
                </a:cubicBezTo>
                <a:lnTo>
                  <a:pt x="16209" y="13495"/>
                </a:lnTo>
                <a:cubicBezTo>
                  <a:pt x="16217" y="13473"/>
                  <a:pt x="16227" y="13441"/>
                  <a:pt x="16235" y="13412"/>
                </a:cubicBezTo>
                <a:close/>
                <a:moveTo>
                  <a:pt x="14966" y="13328"/>
                </a:moveTo>
                <a:cubicBezTo>
                  <a:pt x="14980" y="13328"/>
                  <a:pt x="14993" y="13331"/>
                  <a:pt x="15006" y="13331"/>
                </a:cubicBezTo>
                <a:cubicBezTo>
                  <a:pt x="14970" y="13443"/>
                  <a:pt x="14934" y="13530"/>
                  <a:pt x="14917" y="13530"/>
                </a:cubicBezTo>
                <a:cubicBezTo>
                  <a:pt x="14916" y="13530"/>
                  <a:pt x="14916" y="13530"/>
                  <a:pt x="14916" y="13530"/>
                </a:cubicBezTo>
                <a:cubicBezTo>
                  <a:pt x="14942" y="13466"/>
                  <a:pt x="14959" y="13398"/>
                  <a:pt x="14969" y="13331"/>
                </a:cubicBezTo>
                <a:lnTo>
                  <a:pt x="14966" y="13328"/>
                </a:lnTo>
                <a:close/>
                <a:moveTo>
                  <a:pt x="15161" y="13372"/>
                </a:moveTo>
                <a:cubicBezTo>
                  <a:pt x="15148" y="13442"/>
                  <a:pt x="15128" y="13540"/>
                  <a:pt x="15107" y="13624"/>
                </a:cubicBezTo>
                <a:lnTo>
                  <a:pt x="15080" y="13617"/>
                </a:lnTo>
                <a:cubicBezTo>
                  <a:pt x="15097" y="13533"/>
                  <a:pt x="15124" y="13449"/>
                  <a:pt x="15161" y="13372"/>
                </a:cubicBezTo>
                <a:close/>
                <a:moveTo>
                  <a:pt x="16541" y="13308"/>
                </a:moveTo>
                <a:lnTo>
                  <a:pt x="16541" y="13341"/>
                </a:lnTo>
                <a:cubicBezTo>
                  <a:pt x="16514" y="13361"/>
                  <a:pt x="16487" y="13378"/>
                  <a:pt x="16457" y="13395"/>
                </a:cubicBezTo>
                <a:lnTo>
                  <a:pt x="16430" y="13409"/>
                </a:lnTo>
                <a:lnTo>
                  <a:pt x="16430" y="13409"/>
                </a:lnTo>
                <a:cubicBezTo>
                  <a:pt x="16464" y="13397"/>
                  <a:pt x="16487" y="13392"/>
                  <a:pt x="16502" y="13392"/>
                </a:cubicBezTo>
                <a:cubicBezTo>
                  <a:pt x="16513" y="13392"/>
                  <a:pt x="16520" y="13394"/>
                  <a:pt x="16524" y="13398"/>
                </a:cubicBezTo>
                <a:cubicBezTo>
                  <a:pt x="16511" y="13425"/>
                  <a:pt x="16501" y="13456"/>
                  <a:pt x="16491" y="13483"/>
                </a:cubicBezTo>
                <a:cubicBezTo>
                  <a:pt x="16460" y="13523"/>
                  <a:pt x="16423" y="13567"/>
                  <a:pt x="16380" y="13614"/>
                </a:cubicBezTo>
                <a:cubicBezTo>
                  <a:pt x="16383" y="13567"/>
                  <a:pt x="16386" y="13520"/>
                  <a:pt x="16396" y="13476"/>
                </a:cubicBezTo>
                <a:lnTo>
                  <a:pt x="16396" y="13476"/>
                </a:lnTo>
                <a:cubicBezTo>
                  <a:pt x="16357" y="13563"/>
                  <a:pt x="16317" y="13653"/>
                  <a:pt x="16299" y="13653"/>
                </a:cubicBezTo>
                <a:cubicBezTo>
                  <a:pt x="16292" y="13653"/>
                  <a:pt x="16289" y="13641"/>
                  <a:pt x="16289" y="13614"/>
                </a:cubicBezTo>
                <a:cubicBezTo>
                  <a:pt x="16302" y="13563"/>
                  <a:pt x="16326" y="13483"/>
                  <a:pt x="16349" y="13398"/>
                </a:cubicBezTo>
                <a:cubicBezTo>
                  <a:pt x="16373" y="13395"/>
                  <a:pt x="16396" y="13392"/>
                  <a:pt x="16427" y="13385"/>
                </a:cubicBezTo>
                <a:lnTo>
                  <a:pt x="16427" y="13385"/>
                </a:lnTo>
                <a:cubicBezTo>
                  <a:pt x="16417" y="13415"/>
                  <a:pt x="16406" y="13446"/>
                  <a:pt x="16396" y="13476"/>
                </a:cubicBezTo>
                <a:lnTo>
                  <a:pt x="16443" y="13382"/>
                </a:lnTo>
                <a:lnTo>
                  <a:pt x="16467" y="13365"/>
                </a:lnTo>
                <a:cubicBezTo>
                  <a:pt x="16469" y="13372"/>
                  <a:pt x="16471" y="13378"/>
                  <a:pt x="16476" y="13378"/>
                </a:cubicBezTo>
                <a:cubicBezTo>
                  <a:pt x="16480" y="13378"/>
                  <a:pt x="16486" y="13373"/>
                  <a:pt x="16494" y="13358"/>
                </a:cubicBezTo>
                <a:cubicBezTo>
                  <a:pt x="16494" y="13348"/>
                  <a:pt x="16494" y="13351"/>
                  <a:pt x="16491" y="13345"/>
                </a:cubicBezTo>
                <a:lnTo>
                  <a:pt x="16541" y="13308"/>
                </a:lnTo>
                <a:close/>
                <a:moveTo>
                  <a:pt x="35749" y="19501"/>
                </a:moveTo>
                <a:cubicBezTo>
                  <a:pt x="35752" y="19509"/>
                  <a:pt x="35755" y="19518"/>
                  <a:pt x="35757" y="19527"/>
                </a:cubicBezTo>
                <a:cubicBezTo>
                  <a:pt x="35755" y="19517"/>
                  <a:pt x="35752" y="19508"/>
                  <a:pt x="35749" y="19501"/>
                </a:cubicBezTo>
                <a:close/>
                <a:moveTo>
                  <a:pt x="36397" y="22138"/>
                </a:moveTo>
                <a:cubicBezTo>
                  <a:pt x="36395" y="22138"/>
                  <a:pt x="36394" y="22138"/>
                  <a:pt x="36393" y="22138"/>
                </a:cubicBezTo>
                <a:cubicBezTo>
                  <a:pt x="36394" y="22139"/>
                  <a:pt x="36394" y="22140"/>
                  <a:pt x="36394" y="22140"/>
                </a:cubicBezTo>
                <a:lnTo>
                  <a:pt x="36394" y="22140"/>
                </a:lnTo>
                <a:cubicBezTo>
                  <a:pt x="36395" y="22140"/>
                  <a:pt x="36396" y="22139"/>
                  <a:pt x="36397" y="22138"/>
                </a:cubicBezTo>
                <a:lnTo>
                  <a:pt x="36397" y="22138"/>
                </a:lnTo>
                <a:cubicBezTo>
                  <a:pt x="36397" y="22138"/>
                  <a:pt x="36397" y="22138"/>
                  <a:pt x="36397" y="22138"/>
                </a:cubicBezTo>
                <a:close/>
                <a:moveTo>
                  <a:pt x="36411" y="21968"/>
                </a:moveTo>
                <a:cubicBezTo>
                  <a:pt x="36394" y="21968"/>
                  <a:pt x="36373" y="21971"/>
                  <a:pt x="36350" y="21977"/>
                </a:cubicBezTo>
                <a:lnTo>
                  <a:pt x="36434" y="22108"/>
                </a:lnTo>
                <a:cubicBezTo>
                  <a:pt x="36422" y="22120"/>
                  <a:pt x="36410" y="22130"/>
                  <a:pt x="36397" y="22138"/>
                </a:cubicBezTo>
                <a:lnTo>
                  <a:pt x="36397" y="22138"/>
                </a:lnTo>
                <a:cubicBezTo>
                  <a:pt x="36441" y="22139"/>
                  <a:pt x="36499" y="22208"/>
                  <a:pt x="36548" y="22276"/>
                </a:cubicBezTo>
                <a:cubicBezTo>
                  <a:pt x="36512" y="22148"/>
                  <a:pt x="36554" y="21968"/>
                  <a:pt x="36411" y="21968"/>
                </a:cubicBezTo>
                <a:close/>
                <a:moveTo>
                  <a:pt x="1461" y="26567"/>
                </a:moveTo>
                <a:cubicBezTo>
                  <a:pt x="1511" y="26590"/>
                  <a:pt x="1558" y="26618"/>
                  <a:pt x="1604" y="26644"/>
                </a:cubicBezTo>
                <a:lnTo>
                  <a:pt x="1604" y="26644"/>
                </a:lnTo>
                <a:cubicBezTo>
                  <a:pt x="1569" y="26621"/>
                  <a:pt x="1522" y="26595"/>
                  <a:pt x="1461" y="26567"/>
                </a:cubicBezTo>
                <a:close/>
                <a:moveTo>
                  <a:pt x="32374" y="33947"/>
                </a:moveTo>
                <a:lnTo>
                  <a:pt x="32374" y="33947"/>
                </a:lnTo>
                <a:cubicBezTo>
                  <a:pt x="32351" y="33971"/>
                  <a:pt x="32333" y="33995"/>
                  <a:pt x="32321" y="34018"/>
                </a:cubicBezTo>
                <a:cubicBezTo>
                  <a:pt x="32338" y="34000"/>
                  <a:pt x="32358" y="33974"/>
                  <a:pt x="32374" y="33947"/>
                </a:cubicBezTo>
                <a:close/>
                <a:moveTo>
                  <a:pt x="15424" y="1"/>
                </a:moveTo>
                <a:cubicBezTo>
                  <a:pt x="15188" y="206"/>
                  <a:pt x="15609" y="452"/>
                  <a:pt x="15235" y="576"/>
                </a:cubicBezTo>
                <a:cubicBezTo>
                  <a:pt x="15080" y="409"/>
                  <a:pt x="15069" y="266"/>
                  <a:pt x="14976" y="266"/>
                </a:cubicBezTo>
                <a:cubicBezTo>
                  <a:pt x="14938" y="266"/>
                  <a:pt x="14887" y="290"/>
                  <a:pt x="14808" y="344"/>
                </a:cubicBezTo>
                <a:cubicBezTo>
                  <a:pt x="14774" y="225"/>
                  <a:pt x="14821" y="148"/>
                  <a:pt x="14912" y="95"/>
                </a:cubicBezTo>
                <a:lnTo>
                  <a:pt x="14912" y="95"/>
                </a:lnTo>
                <a:cubicBezTo>
                  <a:pt x="14661" y="217"/>
                  <a:pt x="14275" y="156"/>
                  <a:pt x="14165" y="418"/>
                </a:cubicBezTo>
                <a:cubicBezTo>
                  <a:pt x="14084" y="334"/>
                  <a:pt x="13976" y="314"/>
                  <a:pt x="13864" y="314"/>
                </a:cubicBezTo>
                <a:cubicBezTo>
                  <a:pt x="13765" y="314"/>
                  <a:pt x="13662" y="330"/>
                  <a:pt x="13573" y="330"/>
                </a:cubicBezTo>
                <a:cubicBezTo>
                  <a:pt x="13431" y="330"/>
                  <a:pt x="13321" y="291"/>
                  <a:pt x="13307" y="92"/>
                </a:cubicBezTo>
                <a:cubicBezTo>
                  <a:pt x="13236" y="206"/>
                  <a:pt x="12913" y="529"/>
                  <a:pt x="12694" y="590"/>
                </a:cubicBezTo>
                <a:cubicBezTo>
                  <a:pt x="12793" y="377"/>
                  <a:pt x="12736" y="320"/>
                  <a:pt x="12613" y="320"/>
                </a:cubicBezTo>
                <a:cubicBezTo>
                  <a:pt x="12470" y="320"/>
                  <a:pt x="12237" y="397"/>
                  <a:pt x="12050" y="397"/>
                </a:cubicBezTo>
                <a:cubicBezTo>
                  <a:pt x="11901" y="397"/>
                  <a:pt x="11782" y="348"/>
                  <a:pt x="11762" y="172"/>
                </a:cubicBezTo>
                <a:cubicBezTo>
                  <a:pt x="11601" y="738"/>
                  <a:pt x="10675" y="825"/>
                  <a:pt x="10315" y="1408"/>
                </a:cubicBezTo>
                <a:cubicBezTo>
                  <a:pt x="10321" y="1364"/>
                  <a:pt x="10328" y="1286"/>
                  <a:pt x="10364" y="1255"/>
                </a:cubicBezTo>
                <a:lnTo>
                  <a:pt x="10364" y="1255"/>
                </a:lnTo>
                <a:cubicBezTo>
                  <a:pt x="10072" y="1380"/>
                  <a:pt x="9904" y="1315"/>
                  <a:pt x="9676" y="1374"/>
                </a:cubicBezTo>
                <a:cubicBezTo>
                  <a:pt x="9884" y="1734"/>
                  <a:pt x="9548" y="2138"/>
                  <a:pt x="9548" y="2511"/>
                </a:cubicBezTo>
                <a:cubicBezTo>
                  <a:pt x="8972" y="2498"/>
                  <a:pt x="9373" y="1990"/>
                  <a:pt x="9016" y="1791"/>
                </a:cubicBezTo>
                <a:lnTo>
                  <a:pt x="9016" y="1791"/>
                </a:lnTo>
                <a:cubicBezTo>
                  <a:pt x="9248" y="2023"/>
                  <a:pt x="8754" y="2545"/>
                  <a:pt x="9063" y="2636"/>
                </a:cubicBezTo>
                <a:cubicBezTo>
                  <a:pt x="8838" y="2669"/>
                  <a:pt x="8788" y="2702"/>
                  <a:pt x="8710" y="2702"/>
                </a:cubicBezTo>
                <a:cubicBezTo>
                  <a:pt x="8655" y="2702"/>
                  <a:pt x="8587" y="2686"/>
                  <a:pt x="8434" y="2643"/>
                </a:cubicBezTo>
                <a:lnTo>
                  <a:pt x="8434" y="2643"/>
                </a:lnTo>
                <a:cubicBezTo>
                  <a:pt x="8811" y="3016"/>
                  <a:pt x="8326" y="2922"/>
                  <a:pt x="8444" y="3312"/>
                </a:cubicBezTo>
                <a:cubicBezTo>
                  <a:pt x="8339" y="3356"/>
                  <a:pt x="8257" y="3369"/>
                  <a:pt x="8191" y="3369"/>
                </a:cubicBezTo>
                <a:cubicBezTo>
                  <a:pt x="8096" y="3369"/>
                  <a:pt x="8037" y="3342"/>
                  <a:pt x="7992" y="3342"/>
                </a:cubicBezTo>
                <a:cubicBezTo>
                  <a:pt x="7934" y="3342"/>
                  <a:pt x="7901" y="3387"/>
                  <a:pt x="7848" y="3592"/>
                </a:cubicBezTo>
                <a:cubicBezTo>
                  <a:pt x="7822" y="3602"/>
                  <a:pt x="7800" y="3606"/>
                  <a:pt x="7780" y="3606"/>
                </a:cubicBezTo>
                <a:cubicBezTo>
                  <a:pt x="7603" y="3606"/>
                  <a:pt x="7663" y="3238"/>
                  <a:pt x="7663" y="3238"/>
                </a:cubicBezTo>
                <a:lnTo>
                  <a:pt x="7663" y="3238"/>
                </a:lnTo>
                <a:cubicBezTo>
                  <a:pt x="7387" y="3639"/>
                  <a:pt x="7865" y="3639"/>
                  <a:pt x="8006" y="3844"/>
                </a:cubicBezTo>
                <a:cubicBezTo>
                  <a:pt x="7936" y="4039"/>
                  <a:pt x="7865" y="4098"/>
                  <a:pt x="7790" y="4098"/>
                </a:cubicBezTo>
                <a:cubicBezTo>
                  <a:pt x="7675" y="4098"/>
                  <a:pt x="7548" y="3960"/>
                  <a:pt x="7399" y="3960"/>
                </a:cubicBezTo>
                <a:cubicBezTo>
                  <a:pt x="7383" y="3960"/>
                  <a:pt x="7367" y="3962"/>
                  <a:pt x="7350" y="3965"/>
                </a:cubicBezTo>
                <a:cubicBezTo>
                  <a:pt x="7266" y="4319"/>
                  <a:pt x="7461" y="4729"/>
                  <a:pt x="7340" y="4924"/>
                </a:cubicBezTo>
                <a:cubicBezTo>
                  <a:pt x="7283" y="4911"/>
                  <a:pt x="7232" y="4884"/>
                  <a:pt x="7189" y="4847"/>
                </a:cubicBezTo>
                <a:lnTo>
                  <a:pt x="7189" y="4847"/>
                </a:lnTo>
                <a:cubicBezTo>
                  <a:pt x="7232" y="4887"/>
                  <a:pt x="7259" y="4945"/>
                  <a:pt x="7256" y="5005"/>
                </a:cubicBezTo>
                <a:cubicBezTo>
                  <a:pt x="7263" y="5000"/>
                  <a:pt x="7268" y="4998"/>
                  <a:pt x="7270" y="4998"/>
                </a:cubicBezTo>
                <a:cubicBezTo>
                  <a:pt x="7291" y="4998"/>
                  <a:pt x="7158" y="5162"/>
                  <a:pt x="7098" y="5237"/>
                </a:cubicBezTo>
                <a:cubicBezTo>
                  <a:pt x="7010" y="5345"/>
                  <a:pt x="6936" y="5459"/>
                  <a:pt x="6869" y="5581"/>
                </a:cubicBezTo>
                <a:cubicBezTo>
                  <a:pt x="6839" y="5641"/>
                  <a:pt x="6815" y="5702"/>
                  <a:pt x="6802" y="5769"/>
                </a:cubicBezTo>
                <a:cubicBezTo>
                  <a:pt x="6785" y="5813"/>
                  <a:pt x="6802" y="5820"/>
                  <a:pt x="6825" y="5820"/>
                </a:cubicBezTo>
                <a:lnTo>
                  <a:pt x="6852" y="5890"/>
                </a:lnTo>
                <a:cubicBezTo>
                  <a:pt x="6823" y="5877"/>
                  <a:pt x="6797" y="5861"/>
                  <a:pt x="6771" y="5842"/>
                </a:cubicBezTo>
                <a:lnTo>
                  <a:pt x="6771" y="5842"/>
                </a:lnTo>
                <a:cubicBezTo>
                  <a:pt x="6915" y="5949"/>
                  <a:pt x="7052" y="6070"/>
                  <a:pt x="7179" y="6200"/>
                </a:cubicBezTo>
                <a:cubicBezTo>
                  <a:pt x="7114" y="6278"/>
                  <a:pt x="7112" y="6477"/>
                  <a:pt x="6999" y="6477"/>
                </a:cubicBezTo>
                <a:cubicBezTo>
                  <a:pt x="6971" y="6477"/>
                  <a:pt x="6937" y="6465"/>
                  <a:pt x="6892" y="6435"/>
                </a:cubicBezTo>
                <a:cubicBezTo>
                  <a:pt x="6987" y="6365"/>
                  <a:pt x="6930" y="6277"/>
                  <a:pt x="6919" y="6180"/>
                </a:cubicBezTo>
                <a:lnTo>
                  <a:pt x="6919" y="6180"/>
                </a:lnTo>
                <a:lnTo>
                  <a:pt x="6835" y="6395"/>
                </a:lnTo>
                <a:cubicBezTo>
                  <a:pt x="6445" y="6234"/>
                  <a:pt x="6990" y="6099"/>
                  <a:pt x="6768" y="5924"/>
                </a:cubicBezTo>
                <a:lnTo>
                  <a:pt x="6768" y="5924"/>
                </a:lnTo>
                <a:cubicBezTo>
                  <a:pt x="6580" y="6234"/>
                  <a:pt x="6398" y="6802"/>
                  <a:pt x="6118" y="6923"/>
                </a:cubicBezTo>
                <a:cubicBezTo>
                  <a:pt x="5830" y="6712"/>
                  <a:pt x="6502" y="6379"/>
                  <a:pt x="6113" y="6379"/>
                </a:cubicBezTo>
                <a:cubicBezTo>
                  <a:pt x="6093" y="6379"/>
                  <a:pt x="6070" y="6380"/>
                  <a:pt x="6044" y="6382"/>
                </a:cubicBezTo>
                <a:lnTo>
                  <a:pt x="6499" y="6170"/>
                </a:lnTo>
                <a:cubicBezTo>
                  <a:pt x="5842" y="5971"/>
                  <a:pt x="6751" y="6005"/>
                  <a:pt x="6088" y="5759"/>
                </a:cubicBezTo>
                <a:lnTo>
                  <a:pt x="6088" y="5759"/>
                </a:lnTo>
                <a:cubicBezTo>
                  <a:pt x="5523" y="6112"/>
                  <a:pt x="5661" y="6382"/>
                  <a:pt x="5122" y="6772"/>
                </a:cubicBezTo>
                <a:cubicBezTo>
                  <a:pt x="5166" y="7021"/>
                  <a:pt x="5375" y="6947"/>
                  <a:pt x="5418" y="7193"/>
                </a:cubicBezTo>
                <a:cubicBezTo>
                  <a:pt x="5287" y="7556"/>
                  <a:pt x="5070" y="7619"/>
                  <a:pt x="4854" y="7619"/>
                </a:cubicBezTo>
                <a:cubicBezTo>
                  <a:pt x="4738" y="7619"/>
                  <a:pt x="4623" y="7601"/>
                  <a:pt x="4521" y="7601"/>
                </a:cubicBezTo>
                <a:cubicBezTo>
                  <a:pt x="4336" y="7601"/>
                  <a:pt x="4194" y="7660"/>
                  <a:pt x="4173" y="7994"/>
                </a:cubicBezTo>
                <a:cubicBezTo>
                  <a:pt x="4257" y="8286"/>
                  <a:pt x="4594" y="8603"/>
                  <a:pt x="4129" y="8859"/>
                </a:cubicBezTo>
                <a:lnTo>
                  <a:pt x="3877" y="8488"/>
                </a:lnTo>
                <a:lnTo>
                  <a:pt x="3877" y="8488"/>
                </a:lnTo>
                <a:cubicBezTo>
                  <a:pt x="3480" y="9003"/>
                  <a:pt x="4177" y="9111"/>
                  <a:pt x="3601" y="9525"/>
                </a:cubicBezTo>
                <a:cubicBezTo>
                  <a:pt x="3518" y="9355"/>
                  <a:pt x="3704" y="9080"/>
                  <a:pt x="3659" y="9080"/>
                </a:cubicBezTo>
                <a:cubicBezTo>
                  <a:pt x="3655" y="9080"/>
                  <a:pt x="3650" y="9083"/>
                  <a:pt x="3642" y="9087"/>
                </a:cubicBezTo>
                <a:cubicBezTo>
                  <a:pt x="3133" y="9286"/>
                  <a:pt x="3689" y="9468"/>
                  <a:pt x="3527" y="9747"/>
                </a:cubicBezTo>
                <a:lnTo>
                  <a:pt x="3174" y="9629"/>
                </a:lnTo>
                <a:cubicBezTo>
                  <a:pt x="2898" y="10252"/>
                  <a:pt x="2834" y="11026"/>
                  <a:pt x="2642" y="11722"/>
                </a:cubicBezTo>
                <a:cubicBezTo>
                  <a:pt x="2575" y="11665"/>
                  <a:pt x="2522" y="11564"/>
                  <a:pt x="2434" y="11564"/>
                </a:cubicBezTo>
                <a:cubicBezTo>
                  <a:pt x="2403" y="11564"/>
                  <a:pt x="2368" y="11576"/>
                  <a:pt x="2326" y="11608"/>
                </a:cubicBezTo>
                <a:cubicBezTo>
                  <a:pt x="2167" y="12534"/>
                  <a:pt x="1669" y="13459"/>
                  <a:pt x="1276" y="14300"/>
                </a:cubicBezTo>
                <a:lnTo>
                  <a:pt x="1521" y="14694"/>
                </a:lnTo>
                <a:cubicBezTo>
                  <a:pt x="1509" y="14740"/>
                  <a:pt x="1453" y="14772"/>
                  <a:pt x="1400" y="14772"/>
                </a:cubicBezTo>
                <a:cubicBezTo>
                  <a:pt x="1363" y="14772"/>
                  <a:pt x="1327" y="14756"/>
                  <a:pt x="1309" y="14718"/>
                </a:cubicBezTo>
                <a:lnTo>
                  <a:pt x="1309" y="14718"/>
                </a:lnTo>
                <a:cubicBezTo>
                  <a:pt x="1227" y="14865"/>
                  <a:pt x="1262" y="14888"/>
                  <a:pt x="1333" y="14888"/>
                </a:cubicBezTo>
                <a:cubicBezTo>
                  <a:pt x="1365" y="14888"/>
                  <a:pt x="1404" y="14883"/>
                  <a:pt x="1443" y="14883"/>
                </a:cubicBezTo>
                <a:cubicBezTo>
                  <a:pt x="1506" y="14883"/>
                  <a:pt x="1567" y="14895"/>
                  <a:pt x="1599" y="14957"/>
                </a:cubicBezTo>
                <a:cubicBezTo>
                  <a:pt x="1591" y="15069"/>
                  <a:pt x="1515" y="15126"/>
                  <a:pt x="1438" y="15126"/>
                </a:cubicBezTo>
                <a:cubicBezTo>
                  <a:pt x="1384" y="15126"/>
                  <a:pt x="1330" y="15098"/>
                  <a:pt x="1299" y="15041"/>
                </a:cubicBezTo>
                <a:lnTo>
                  <a:pt x="1299" y="15041"/>
                </a:lnTo>
                <a:cubicBezTo>
                  <a:pt x="1400" y="15435"/>
                  <a:pt x="1461" y="15838"/>
                  <a:pt x="1488" y="16246"/>
                </a:cubicBezTo>
                <a:cubicBezTo>
                  <a:pt x="1498" y="16777"/>
                  <a:pt x="1504" y="16895"/>
                  <a:pt x="1266" y="16919"/>
                </a:cubicBezTo>
                <a:lnTo>
                  <a:pt x="1198" y="16845"/>
                </a:lnTo>
                <a:cubicBezTo>
                  <a:pt x="1175" y="16858"/>
                  <a:pt x="1175" y="16855"/>
                  <a:pt x="1165" y="16892"/>
                </a:cubicBezTo>
                <a:cubicBezTo>
                  <a:pt x="1144" y="16939"/>
                  <a:pt x="1138" y="16993"/>
                  <a:pt x="1141" y="17043"/>
                </a:cubicBezTo>
                <a:cubicBezTo>
                  <a:pt x="1148" y="17144"/>
                  <a:pt x="1171" y="17245"/>
                  <a:pt x="1208" y="17339"/>
                </a:cubicBezTo>
                <a:cubicBezTo>
                  <a:pt x="1269" y="17528"/>
                  <a:pt x="1333" y="17699"/>
                  <a:pt x="1101" y="17858"/>
                </a:cubicBezTo>
                <a:lnTo>
                  <a:pt x="1087" y="17753"/>
                </a:lnTo>
                <a:cubicBezTo>
                  <a:pt x="492" y="18749"/>
                  <a:pt x="522" y="20011"/>
                  <a:pt x="0" y="20849"/>
                </a:cubicBezTo>
                <a:cubicBezTo>
                  <a:pt x="226" y="20947"/>
                  <a:pt x="165" y="21226"/>
                  <a:pt x="128" y="21502"/>
                </a:cubicBezTo>
                <a:cubicBezTo>
                  <a:pt x="108" y="21775"/>
                  <a:pt x="128" y="22044"/>
                  <a:pt x="444" y="22054"/>
                </a:cubicBezTo>
                <a:cubicBezTo>
                  <a:pt x="179" y="22731"/>
                  <a:pt x="54" y="22559"/>
                  <a:pt x="34" y="23548"/>
                </a:cubicBezTo>
                <a:cubicBezTo>
                  <a:pt x="74" y="23811"/>
                  <a:pt x="522" y="23818"/>
                  <a:pt x="667" y="24084"/>
                </a:cubicBezTo>
                <a:lnTo>
                  <a:pt x="354" y="24198"/>
                </a:lnTo>
                <a:cubicBezTo>
                  <a:pt x="508" y="24299"/>
                  <a:pt x="677" y="24386"/>
                  <a:pt x="835" y="24474"/>
                </a:cubicBezTo>
                <a:lnTo>
                  <a:pt x="549" y="24831"/>
                </a:lnTo>
                <a:lnTo>
                  <a:pt x="741" y="25073"/>
                </a:lnTo>
                <a:cubicBezTo>
                  <a:pt x="714" y="24955"/>
                  <a:pt x="781" y="24780"/>
                  <a:pt x="879" y="24760"/>
                </a:cubicBezTo>
                <a:cubicBezTo>
                  <a:pt x="1171" y="25107"/>
                  <a:pt x="1175" y="25840"/>
                  <a:pt x="1030" y="25951"/>
                </a:cubicBezTo>
                <a:cubicBezTo>
                  <a:pt x="1306" y="26217"/>
                  <a:pt x="1595" y="26463"/>
                  <a:pt x="1875" y="26695"/>
                </a:cubicBezTo>
                <a:cubicBezTo>
                  <a:pt x="1850" y="26709"/>
                  <a:pt x="1824" y="26714"/>
                  <a:pt x="1798" y="26714"/>
                </a:cubicBezTo>
                <a:cubicBezTo>
                  <a:pt x="1737" y="26714"/>
                  <a:pt x="1672" y="26682"/>
                  <a:pt x="1604" y="26644"/>
                </a:cubicBezTo>
                <a:lnTo>
                  <a:pt x="1604" y="26644"/>
                </a:lnTo>
                <a:cubicBezTo>
                  <a:pt x="1916" y="26852"/>
                  <a:pt x="1295" y="26900"/>
                  <a:pt x="1824" y="27102"/>
                </a:cubicBezTo>
                <a:cubicBezTo>
                  <a:pt x="1834" y="27001"/>
                  <a:pt x="2003" y="27005"/>
                  <a:pt x="2060" y="26971"/>
                </a:cubicBezTo>
                <a:cubicBezTo>
                  <a:pt x="2067" y="27308"/>
                  <a:pt x="2480" y="27762"/>
                  <a:pt x="2874" y="27987"/>
                </a:cubicBezTo>
                <a:lnTo>
                  <a:pt x="2655" y="28099"/>
                </a:lnTo>
                <a:cubicBezTo>
                  <a:pt x="3207" y="28714"/>
                  <a:pt x="4042" y="29085"/>
                  <a:pt x="4792" y="29532"/>
                </a:cubicBezTo>
                <a:cubicBezTo>
                  <a:pt x="4602" y="29306"/>
                  <a:pt x="4784" y="29050"/>
                  <a:pt x="4983" y="29050"/>
                </a:cubicBezTo>
                <a:cubicBezTo>
                  <a:pt x="5013" y="29050"/>
                  <a:pt x="5043" y="29056"/>
                  <a:pt x="5072" y="29068"/>
                </a:cubicBezTo>
                <a:lnTo>
                  <a:pt x="4984" y="29428"/>
                </a:lnTo>
                <a:cubicBezTo>
                  <a:pt x="5227" y="29317"/>
                  <a:pt x="4833" y="29186"/>
                  <a:pt x="5237" y="29111"/>
                </a:cubicBezTo>
                <a:lnTo>
                  <a:pt x="5237" y="29111"/>
                </a:lnTo>
                <a:cubicBezTo>
                  <a:pt x="5479" y="29286"/>
                  <a:pt x="5220" y="29556"/>
                  <a:pt x="5015" y="29573"/>
                </a:cubicBezTo>
                <a:lnTo>
                  <a:pt x="5392" y="29640"/>
                </a:lnTo>
                <a:cubicBezTo>
                  <a:pt x="5361" y="29741"/>
                  <a:pt x="5260" y="29748"/>
                  <a:pt x="5176" y="29855"/>
                </a:cubicBezTo>
                <a:cubicBezTo>
                  <a:pt x="5194" y="29846"/>
                  <a:pt x="5212" y="29842"/>
                  <a:pt x="5230" y="29842"/>
                </a:cubicBezTo>
                <a:cubicBezTo>
                  <a:pt x="5405" y="29842"/>
                  <a:pt x="5544" y="30278"/>
                  <a:pt x="5791" y="30278"/>
                </a:cubicBezTo>
                <a:cubicBezTo>
                  <a:pt x="5835" y="30278"/>
                  <a:pt x="5882" y="30264"/>
                  <a:pt x="5933" y="30232"/>
                </a:cubicBezTo>
                <a:lnTo>
                  <a:pt x="5933" y="30232"/>
                </a:lnTo>
                <a:lnTo>
                  <a:pt x="5903" y="30333"/>
                </a:lnTo>
                <a:cubicBezTo>
                  <a:pt x="6613" y="30710"/>
                  <a:pt x="6997" y="30757"/>
                  <a:pt x="7589" y="31030"/>
                </a:cubicBezTo>
                <a:cubicBezTo>
                  <a:pt x="7730" y="30761"/>
                  <a:pt x="7932" y="30929"/>
                  <a:pt x="8212" y="30787"/>
                </a:cubicBezTo>
                <a:cubicBezTo>
                  <a:pt x="8599" y="31077"/>
                  <a:pt x="8982" y="31518"/>
                  <a:pt x="9528" y="31713"/>
                </a:cubicBezTo>
                <a:cubicBezTo>
                  <a:pt x="9547" y="31714"/>
                  <a:pt x="9566" y="31714"/>
                  <a:pt x="9583" y="31714"/>
                </a:cubicBezTo>
                <a:cubicBezTo>
                  <a:pt x="9939" y="31714"/>
                  <a:pt x="9747" y="31520"/>
                  <a:pt x="9972" y="31427"/>
                </a:cubicBezTo>
                <a:lnTo>
                  <a:pt x="9972" y="31427"/>
                </a:lnTo>
                <a:cubicBezTo>
                  <a:pt x="9891" y="31693"/>
                  <a:pt x="10430" y="31895"/>
                  <a:pt x="10080" y="31962"/>
                </a:cubicBezTo>
                <a:cubicBezTo>
                  <a:pt x="10736" y="32184"/>
                  <a:pt x="10921" y="32238"/>
                  <a:pt x="11813" y="32342"/>
                </a:cubicBezTo>
                <a:cubicBezTo>
                  <a:pt x="11762" y="32204"/>
                  <a:pt x="11685" y="32117"/>
                  <a:pt x="11769" y="32049"/>
                </a:cubicBezTo>
                <a:lnTo>
                  <a:pt x="11769" y="32049"/>
                </a:lnTo>
                <a:cubicBezTo>
                  <a:pt x="11930" y="32063"/>
                  <a:pt x="12062" y="32278"/>
                  <a:pt x="11998" y="32396"/>
                </a:cubicBezTo>
                <a:lnTo>
                  <a:pt x="11947" y="32410"/>
                </a:lnTo>
                <a:cubicBezTo>
                  <a:pt x="11966" y="32409"/>
                  <a:pt x="11985" y="32408"/>
                  <a:pt x="12004" y="32408"/>
                </a:cubicBezTo>
                <a:cubicBezTo>
                  <a:pt x="12921" y="32408"/>
                  <a:pt x="13687" y="33624"/>
                  <a:pt x="14499" y="33624"/>
                </a:cubicBezTo>
                <a:cubicBezTo>
                  <a:pt x="14577" y="33624"/>
                  <a:pt x="14655" y="33613"/>
                  <a:pt x="14734" y="33589"/>
                </a:cubicBezTo>
                <a:lnTo>
                  <a:pt x="14734" y="33589"/>
                </a:lnTo>
                <a:lnTo>
                  <a:pt x="14717" y="33594"/>
                </a:lnTo>
                <a:lnTo>
                  <a:pt x="14717" y="33594"/>
                </a:lnTo>
                <a:lnTo>
                  <a:pt x="15579" y="33524"/>
                </a:lnTo>
                <a:lnTo>
                  <a:pt x="15579" y="33524"/>
                </a:lnTo>
                <a:cubicBezTo>
                  <a:pt x="15922" y="33668"/>
                  <a:pt x="15306" y="33665"/>
                  <a:pt x="15528" y="33900"/>
                </a:cubicBezTo>
                <a:cubicBezTo>
                  <a:pt x="15672" y="33868"/>
                  <a:pt x="15802" y="33855"/>
                  <a:pt x="15923" y="33855"/>
                </a:cubicBezTo>
                <a:cubicBezTo>
                  <a:pt x="16526" y="33855"/>
                  <a:pt x="16880" y="34191"/>
                  <a:pt x="17404" y="34191"/>
                </a:cubicBezTo>
                <a:cubicBezTo>
                  <a:pt x="17476" y="34191"/>
                  <a:pt x="17551" y="34184"/>
                  <a:pt x="17631" y="34170"/>
                </a:cubicBezTo>
                <a:cubicBezTo>
                  <a:pt x="18008" y="35095"/>
                  <a:pt x="19587" y="34503"/>
                  <a:pt x="20250" y="35129"/>
                </a:cubicBezTo>
                <a:lnTo>
                  <a:pt x="20233" y="34934"/>
                </a:lnTo>
                <a:cubicBezTo>
                  <a:pt x="20279" y="34901"/>
                  <a:pt x="20315" y="34888"/>
                  <a:pt x="20345" y="34888"/>
                </a:cubicBezTo>
                <a:cubicBezTo>
                  <a:pt x="20460" y="34888"/>
                  <a:pt x="20480" y="35085"/>
                  <a:pt x="20590" y="35136"/>
                </a:cubicBezTo>
                <a:cubicBezTo>
                  <a:pt x="20590" y="34984"/>
                  <a:pt x="20405" y="34937"/>
                  <a:pt x="20539" y="34849"/>
                </a:cubicBezTo>
                <a:lnTo>
                  <a:pt x="20539" y="34849"/>
                </a:lnTo>
                <a:cubicBezTo>
                  <a:pt x="22202" y="34863"/>
                  <a:pt x="23908" y="35502"/>
                  <a:pt x="25648" y="35684"/>
                </a:cubicBezTo>
                <a:cubicBezTo>
                  <a:pt x="25664" y="35685"/>
                  <a:pt x="25679" y="35686"/>
                  <a:pt x="25694" y="35686"/>
                </a:cubicBezTo>
                <a:cubicBezTo>
                  <a:pt x="26164" y="35686"/>
                  <a:pt x="26078" y="35029"/>
                  <a:pt x="26460" y="35029"/>
                </a:cubicBezTo>
                <a:cubicBezTo>
                  <a:pt x="26543" y="35029"/>
                  <a:pt x="26648" y="35060"/>
                  <a:pt x="26785" y="35136"/>
                </a:cubicBezTo>
                <a:lnTo>
                  <a:pt x="26570" y="35499"/>
                </a:lnTo>
                <a:cubicBezTo>
                  <a:pt x="27728" y="35075"/>
                  <a:pt x="29414" y="35371"/>
                  <a:pt x="30568" y="34510"/>
                </a:cubicBezTo>
                <a:lnTo>
                  <a:pt x="30568" y="34510"/>
                </a:lnTo>
                <a:cubicBezTo>
                  <a:pt x="30521" y="34617"/>
                  <a:pt x="30555" y="34715"/>
                  <a:pt x="30427" y="34759"/>
                </a:cubicBezTo>
                <a:cubicBezTo>
                  <a:pt x="30471" y="34777"/>
                  <a:pt x="30518" y="34785"/>
                  <a:pt x="30568" y="34785"/>
                </a:cubicBezTo>
                <a:cubicBezTo>
                  <a:pt x="30939" y="34785"/>
                  <a:pt x="31428" y="34330"/>
                  <a:pt x="31342" y="34170"/>
                </a:cubicBezTo>
                <a:cubicBezTo>
                  <a:pt x="31371" y="34158"/>
                  <a:pt x="31394" y="34154"/>
                  <a:pt x="31413" y="34154"/>
                </a:cubicBezTo>
                <a:cubicBezTo>
                  <a:pt x="31525" y="34154"/>
                  <a:pt x="31494" y="34323"/>
                  <a:pt x="31638" y="34351"/>
                </a:cubicBezTo>
                <a:cubicBezTo>
                  <a:pt x="31942" y="34342"/>
                  <a:pt x="32095" y="33838"/>
                  <a:pt x="32312" y="33838"/>
                </a:cubicBezTo>
                <a:cubicBezTo>
                  <a:pt x="32336" y="33838"/>
                  <a:pt x="32360" y="33844"/>
                  <a:pt x="32385" y="33857"/>
                </a:cubicBezTo>
                <a:cubicBezTo>
                  <a:pt x="32409" y="33869"/>
                  <a:pt x="32396" y="33908"/>
                  <a:pt x="32374" y="33947"/>
                </a:cubicBezTo>
                <a:lnTo>
                  <a:pt x="32374" y="33947"/>
                </a:lnTo>
                <a:cubicBezTo>
                  <a:pt x="32558" y="33753"/>
                  <a:pt x="33053" y="33531"/>
                  <a:pt x="32766" y="33406"/>
                </a:cubicBezTo>
                <a:cubicBezTo>
                  <a:pt x="33274" y="33227"/>
                  <a:pt x="33459" y="32712"/>
                  <a:pt x="33873" y="32571"/>
                </a:cubicBezTo>
                <a:cubicBezTo>
                  <a:pt x="33829" y="32150"/>
                  <a:pt x="34620" y="32073"/>
                  <a:pt x="34314" y="31679"/>
                </a:cubicBezTo>
                <a:lnTo>
                  <a:pt x="34314" y="31679"/>
                </a:lnTo>
                <a:cubicBezTo>
                  <a:pt x="34373" y="31743"/>
                  <a:pt x="34440" y="31771"/>
                  <a:pt x="34509" y="31771"/>
                </a:cubicBezTo>
                <a:cubicBezTo>
                  <a:pt x="34829" y="31771"/>
                  <a:pt x="35203" y="31173"/>
                  <a:pt x="35179" y="30838"/>
                </a:cubicBezTo>
                <a:lnTo>
                  <a:pt x="35179" y="30838"/>
                </a:lnTo>
                <a:cubicBezTo>
                  <a:pt x="35192" y="30878"/>
                  <a:pt x="35214" y="30891"/>
                  <a:pt x="35242" y="30891"/>
                </a:cubicBezTo>
                <a:cubicBezTo>
                  <a:pt x="35302" y="30891"/>
                  <a:pt x="35386" y="30830"/>
                  <a:pt x="35458" y="30830"/>
                </a:cubicBezTo>
                <a:cubicBezTo>
                  <a:pt x="35499" y="30830"/>
                  <a:pt x="35535" y="30849"/>
                  <a:pt x="35562" y="30909"/>
                </a:cubicBezTo>
                <a:cubicBezTo>
                  <a:pt x="35784" y="30602"/>
                  <a:pt x="35852" y="30236"/>
                  <a:pt x="35609" y="30175"/>
                </a:cubicBezTo>
                <a:cubicBezTo>
                  <a:pt x="36033" y="30027"/>
                  <a:pt x="36097" y="29653"/>
                  <a:pt x="36124" y="29334"/>
                </a:cubicBezTo>
                <a:cubicBezTo>
                  <a:pt x="36161" y="29014"/>
                  <a:pt x="36192" y="28755"/>
                  <a:pt x="36599" y="28691"/>
                </a:cubicBezTo>
                <a:cubicBezTo>
                  <a:pt x="36720" y="27651"/>
                  <a:pt x="36713" y="26601"/>
                  <a:pt x="36582" y="25564"/>
                </a:cubicBezTo>
                <a:lnTo>
                  <a:pt x="36582" y="25564"/>
                </a:lnTo>
                <a:cubicBezTo>
                  <a:pt x="36824" y="25581"/>
                  <a:pt x="36838" y="25854"/>
                  <a:pt x="36844" y="26116"/>
                </a:cubicBezTo>
                <a:cubicBezTo>
                  <a:pt x="36831" y="26379"/>
                  <a:pt x="36821" y="26631"/>
                  <a:pt x="37077" y="26641"/>
                </a:cubicBezTo>
                <a:cubicBezTo>
                  <a:pt x="36993" y="25655"/>
                  <a:pt x="36521" y="25127"/>
                  <a:pt x="36589" y="24309"/>
                </a:cubicBezTo>
                <a:cubicBezTo>
                  <a:pt x="36597" y="24259"/>
                  <a:pt x="36614" y="24239"/>
                  <a:pt x="36636" y="24239"/>
                </a:cubicBezTo>
                <a:cubicBezTo>
                  <a:pt x="36705" y="24239"/>
                  <a:pt x="36824" y="24443"/>
                  <a:pt x="36888" y="24494"/>
                </a:cubicBezTo>
                <a:cubicBezTo>
                  <a:pt x="36626" y="23664"/>
                  <a:pt x="36774" y="22846"/>
                  <a:pt x="36394" y="22140"/>
                </a:cubicBezTo>
                <a:lnTo>
                  <a:pt x="36394" y="22140"/>
                </a:lnTo>
                <a:cubicBezTo>
                  <a:pt x="36361" y="22161"/>
                  <a:pt x="36325" y="22171"/>
                  <a:pt x="36288" y="22171"/>
                </a:cubicBezTo>
                <a:cubicBezTo>
                  <a:pt x="36030" y="22171"/>
                  <a:pt x="35700" y="21717"/>
                  <a:pt x="35536" y="21660"/>
                </a:cubicBezTo>
                <a:lnTo>
                  <a:pt x="35536" y="21660"/>
                </a:lnTo>
                <a:cubicBezTo>
                  <a:pt x="35568" y="21664"/>
                  <a:pt x="35597" y="21667"/>
                  <a:pt x="35623" y="21667"/>
                </a:cubicBezTo>
                <a:cubicBezTo>
                  <a:pt x="36033" y="21667"/>
                  <a:pt x="35695" y="21099"/>
                  <a:pt x="36137" y="21099"/>
                </a:cubicBezTo>
                <a:cubicBezTo>
                  <a:pt x="36201" y="21099"/>
                  <a:pt x="36282" y="21111"/>
                  <a:pt x="36383" y="21139"/>
                </a:cubicBezTo>
                <a:cubicBezTo>
                  <a:pt x="36334" y="21068"/>
                  <a:pt x="36241" y="20990"/>
                  <a:pt x="36132" y="20990"/>
                </a:cubicBezTo>
                <a:cubicBezTo>
                  <a:pt x="36107" y="20990"/>
                  <a:pt x="36080" y="20995"/>
                  <a:pt x="36054" y="21004"/>
                </a:cubicBezTo>
                <a:cubicBezTo>
                  <a:pt x="36062" y="20908"/>
                  <a:pt x="36098" y="20847"/>
                  <a:pt x="36175" y="20847"/>
                </a:cubicBezTo>
                <a:cubicBezTo>
                  <a:pt x="36216" y="20847"/>
                  <a:pt x="36269" y="20865"/>
                  <a:pt x="36336" y="20903"/>
                </a:cubicBezTo>
                <a:cubicBezTo>
                  <a:pt x="36111" y="20405"/>
                  <a:pt x="35922" y="20641"/>
                  <a:pt x="35818" y="20173"/>
                </a:cubicBezTo>
                <a:cubicBezTo>
                  <a:pt x="35830" y="20170"/>
                  <a:pt x="35842" y="20169"/>
                  <a:pt x="35853" y="20169"/>
                </a:cubicBezTo>
                <a:cubicBezTo>
                  <a:pt x="35938" y="20169"/>
                  <a:pt x="36002" y="20239"/>
                  <a:pt x="36121" y="20257"/>
                </a:cubicBezTo>
                <a:cubicBezTo>
                  <a:pt x="35862" y="20065"/>
                  <a:pt x="35603" y="19880"/>
                  <a:pt x="35589" y="19470"/>
                </a:cubicBezTo>
                <a:lnTo>
                  <a:pt x="35589" y="19470"/>
                </a:lnTo>
                <a:cubicBezTo>
                  <a:pt x="35592" y="19470"/>
                  <a:pt x="35596" y="19470"/>
                  <a:pt x="35599" y="19470"/>
                </a:cubicBezTo>
                <a:cubicBezTo>
                  <a:pt x="35631" y="19470"/>
                  <a:pt x="35663" y="19456"/>
                  <a:pt x="35691" y="19456"/>
                </a:cubicBezTo>
                <a:cubicBezTo>
                  <a:pt x="35714" y="19456"/>
                  <a:pt x="35734" y="19466"/>
                  <a:pt x="35749" y="19501"/>
                </a:cubicBezTo>
                <a:lnTo>
                  <a:pt x="35749" y="19501"/>
                </a:lnTo>
                <a:cubicBezTo>
                  <a:pt x="35529" y="18849"/>
                  <a:pt x="34912" y="18534"/>
                  <a:pt x="34869" y="17770"/>
                </a:cubicBezTo>
                <a:lnTo>
                  <a:pt x="34869" y="17770"/>
                </a:lnTo>
                <a:cubicBezTo>
                  <a:pt x="34912" y="17776"/>
                  <a:pt x="34949" y="17778"/>
                  <a:pt x="34979" y="17778"/>
                </a:cubicBezTo>
                <a:cubicBezTo>
                  <a:pt x="35311" y="17778"/>
                  <a:pt x="34964" y="17466"/>
                  <a:pt x="35303" y="17309"/>
                </a:cubicBezTo>
                <a:lnTo>
                  <a:pt x="35051" y="16962"/>
                </a:lnTo>
                <a:lnTo>
                  <a:pt x="34919" y="17181"/>
                </a:lnTo>
                <a:cubicBezTo>
                  <a:pt x="34808" y="16841"/>
                  <a:pt x="34421" y="16649"/>
                  <a:pt x="34435" y="16320"/>
                </a:cubicBezTo>
                <a:lnTo>
                  <a:pt x="34435" y="16320"/>
                </a:lnTo>
                <a:lnTo>
                  <a:pt x="34684" y="16505"/>
                </a:lnTo>
                <a:lnTo>
                  <a:pt x="34371" y="15912"/>
                </a:lnTo>
                <a:lnTo>
                  <a:pt x="34371" y="16316"/>
                </a:lnTo>
                <a:cubicBezTo>
                  <a:pt x="34292" y="16255"/>
                  <a:pt x="34225" y="16236"/>
                  <a:pt x="34166" y="16236"/>
                </a:cubicBezTo>
                <a:cubicBezTo>
                  <a:pt x="34073" y="16236"/>
                  <a:pt x="34003" y="16285"/>
                  <a:pt x="33951" y="16285"/>
                </a:cubicBezTo>
                <a:cubicBezTo>
                  <a:pt x="33900" y="16285"/>
                  <a:pt x="33865" y="16240"/>
                  <a:pt x="33839" y="16064"/>
                </a:cubicBezTo>
                <a:lnTo>
                  <a:pt x="33839" y="16064"/>
                </a:lnTo>
                <a:cubicBezTo>
                  <a:pt x="33845" y="16070"/>
                  <a:pt x="33849" y="16073"/>
                  <a:pt x="33852" y="16073"/>
                </a:cubicBezTo>
                <a:cubicBezTo>
                  <a:pt x="33881" y="16073"/>
                  <a:pt x="33719" y="15705"/>
                  <a:pt x="33880" y="15532"/>
                </a:cubicBezTo>
                <a:cubicBezTo>
                  <a:pt x="33705" y="15445"/>
                  <a:pt x="33462" y="15307"/>
                  <a:pt x="33634" y="15085"/>
                </a:cubicBezTo>
                <a:cubicBezTo>
                  <a:pt x="33665" y="15074"/>
                  <a:pt x="33704" y="15070"/>
                  <a:pt x="33748" y="15070"/>
                </a:cubicBezTo>
                <a:cubicBezTo>
                  <a:pt x="33866" y="15070"/>
                  <a:pt x="34015" y="15098"/>
                  <a:pt x="34107" y="15098"/>
                </a:cubicBezTo>
                <a:cubicBezTo>
                  <a:pt x="34131" y="15098"/>
                  <a:pt x="34151" y="15096"/>
                  <a:pt x="34166" y="15091"/>
                </a:cubicBezTo>
                <a:lnTo>
                  <a:pt x="34166" y="15091"/>
                </a:lnTo>
                <a:cubicBezTo>
                  <a:pt x="34161" y="15092"/>
                  <a:pt x="34156" y="15092"/>
                  <a:pt x="34151" y="15092"/>
                </a:cubicBezTo>
                <a:cubicBezTo>
                  <a:pt x="33850" y="15092"/>
                  <a:pt x="34146" y="14393"/>
                  <a:pt x="33885" y="14143"/>
                </a:cubicBezTo>
                <a:lnTo>
                  <a:pt x="33885" y="14143"/>
                </a:lnTo>
                <a:cubicBezTo>
                  <a:pt x="33955" y="14186"/>
                  <a:pt x="34063" y="14206"/>
                  <a:pt x="34128" y="14206"/>
                </a:cubicBezTo>
                <a:cubicBezTo>
                  <a:pt x="34150" y="14206"/>
                  <a:pt x="34166" y="14204"/>
                  <a:pt x="34176" y="14199"/>
                </a:cubicBezTo>
                <a:lnTo>
                  <a:pt x="33923" y="14024"/>
                </a:lnTo>
                <a:cubicBezTo>
                  <a:pt x="34003" y="13911"/>
                  <a:pt x="34050" y="13868"/>
                  <a:pt x="34129" y="13868"/>
                </a:cubicBezTo>
                <a:cubicBezTo>
                  <a:pt x="34161" y="13868"/>
                  <a:pt x="34197" y="13875"/>
                  <a:pt x="34243" y="13886"/>
                </a:cubicBezTo>
                <a:cubicBezTo>
                  <a:pt x="34278" y="13711"/>
                  <a:pt x="34229" y="13672"/>
                  <a:pt x="34160" y="13672"/>
                </a:cubicBezTo>
                <a:cubicBezTo>
                  <a:pt x="34107" y="13672"/>
                  <a:pt x="34041" y="13696"/>
                  <a:pt x="33993" y="13696"/>
                </a:cubicBezTo>
                <a:cubicBezTo>
                  <a:pt x="33924" y="13696"/>
                  <a:pt x="33891" y="13649"/>
                  <a:pt x="33977" y="13425"/>
                </a:cubicBezTo>
                <a:lnTo>
                  <a:pt x="33977" y="13425"/>
                </a:lnTo>
                <a:cubicBezTo>
                  <a:pt x="33997" y="13476"/>
                  <a:pt x="34041" y="13452"/>
                  <a:pt x="34081" y="13553"/>
                </a:cubicBezTo>
                <a:cubicBezTo>
                  <a:pt x="34179" y="12941"/>
                  <a:pt x="33923" y="12385"/>
                  <a:pt x="33994" y="11827"/>
                </a:cubicBezTo>
                <a:cubicBezTo>
                  <a:pt x="34047" y="11799"/>
                  <a:pt x="34088" y="11787"/>
                  <a:pt x="34121" y="11787"/>
                </a:cubicBezTo>
                <a:cubicBezTo>
                  <a:pt x="34299" y="11787"/>
                  <a:pt x="34228" y="12133"/>
                  <a:pt x="34362" y="12133"/>
                </a:cubicBezTo>
                <a:cubicBezTo>
                  <a:pt x="34387" y="12133"/>
                  <a:pt x="34421" y="12120"/>
                  <a:pt x="34465" y="12089"/>
                </a:cubicBezTo>
                <a:cubicBezTo>
                  <a:pt x="34270" y="11255"/>
                  <a:pt x="33775" y="10467"/>
                  <a:pt x="33573" y="9723"/>
                </a:cubicBezTo>
                <a:lnTo>
                  <a:pt x="33573" y="9723"/>
                </a:lnTo>
                <a:lnTo>
                  <a:pt x="33577" y="9875"/>
                </a:lnTo>
                <a:cubicBezTo>
                  <a:pt x="33545" y="9879"/>
                  <a:pt x="33518" y="9882"/>
                  <a:pt x="33494" y="9882"/>
                </a:cubicBezTo>
                <a:cubicBezTo>
                  <a:pt x="33071" y="9882"/>
                  <a:pt x="33631" y="9228"/>
                  <a:pt x="33285" y="8955"/>
                </a:cubicBezTo>
                <a:lnTo>
                  <a:pt x="33285" y="8955"/>
                </a:lnTo>
                <a:cubicBezTo>
                  <a:pt x="33311" y="8971"/>
                  <a:pt x="33349" y="8977"/>
                  <a:pt x="33389" y="8977"/>
                </a:cubicBezTo>
                <a:cubicBezTo>
                  <a:pt x="33485" y="8977"/>
                  <a:pt x="33590" y="8943"/>
                  <a:pt x="33546" y="8943"/>
                </a:cubicBezTo>
                <a:cubicBezTo>
                  <a:pt x="33385" y="8418"/>
                  <a:pt x="32944" y="7970"/>
                  <a:pt x="32355" y="7405"/>
                </a:cubicBezTo>
                <a:lnTo>
                  <a:pt x="32537" y="7405"/>
                </a:lnTo>
                <a:cubicBezTo>
                  <a:pt x="32466" y="7075"/>
                  <a:pt x="32116" y="6681"/>
                  <a:pt x="31968" y="6361"/>
                </a:cubicBezTo>
                <a:cubicBezTo>
                  <a:pt x="31966" y="6361"/>
                  <a:pt x="31964" y="6361"/>
                  <a:pt x="31963" y="6361"/>
                </a:cubicBezTo>
                <a:cubicBezTo>
                  <a:pt x="31867" y="6361"/>
                  <a:pt x="31790" y="6312"/>
                  <a:pt x="31724" y="6312"/>
                </a:cubicBezTo>
                <a:cubicBezTo>
                  <a:pt x="31676" y="6312"/>
                  <a:pt x="31635" y="6339"/>
                  <a:pt x="31598" y="6432"/>
                </a:cubicBezTo>
                <a:cubicBezTo>
                  <a:pt x="31564" y="5786"/>
                  <a:pt x="31123" y="5473"/>
                  <a:pt x="30703" y="5221"/>
                </a:cubicBezTo>
                <a:cubicBezTo>
                  <a:pt x="30238" y="5005"/>
                  <a:pt x="29807" y="4833"/>
                  <a:pt x="29663" y="4261"/>
                </a:cubicBezTo>
                <a:lnTo>
                  <a:pt x="29663" y="4261"/>
                </a:lnTo>
                <a:cubicBezTo>
                  <a:pt x="29706" y="4298"/>
                  <a:pt x="29779" y="4314"/>
                  <a:pt x="29831" y="4314"/>
                </a:cubicBezTo>
                <a:cubicBezTo>
                  <a:pt x="29880" y="4314"/>
                  <a:pt x="29909" y="4299"/>
                  <a:pt x="29875" y="4271"/>
                </a:cubicBezTo>
                <a:cubicBezTo>
                  <a:pt x="29649" y="4130"/>
                  <a:pt x="29400" y="4026"/>
                  <a:pt x="29155" y="3918"/>
                </a:cubicBezTo>
                <a:lnTo>
                  <a:pt x="29155" y="3918"/>
                </a:lnTo>
                <a:cubicBezTo>
                  <a:pt x="29064" y="4157"/>
                  <a:pt x="29155" y="4100"/>
                  <a:pt x="29178" y="4349"/>
                </a:cubicBezTo>
                <a:cubicBezTo>
                  <a:pt x="29106" y="4373"/>
                  <a:pt x="29032" y="4385"/>
                  <a:pt x="28958" y="4385"/>
                </a:cubicBezTo>
                <a:cubicBezTo>
                  <a:pt x="28837" y="4385"/>
                  <a:pt x="28717" y="4353"/>
                  <a:pt x="28613" y="4288"/>
                </a:cubicBezTo>
                <a:lnTo>
                  <a:pt x="28613" y="4288"/>
                </a:lnTo>
                <a:cubicBezTo>
                  <a:pt x="28636" y="4291"/>
                  <a:pt x="28657" y="4293"/>
                  <a:pt x="28676" y="4293"/>
                </a:cubicBezTo>
                <a:cubicBezTo>
                  <a:pt x="28971" y="4293"/>
                  <a:pt x="28832" y="3943"/>
                  <a:pt x="28781" y="3753"/>
                </a:cubicBezTo>
                <a:lnTo>
                  <a:pt x="28781" y="3753"/>
                </a:lnTo>
                <a:cubicBezTo>
                  <a:pt x="28757" y="3831"/>
                  <a:pt x="28670" y="3874"/>
                  <a:pt x="28640" y="3945"/>
                </a:cubicBezTo>
                <a:cubicBezTo>
                  <a:pt x="28614" y="3796"/>
                  <a:pt x="28581" y="3746"/>
                  <a:pt x="28542" y="3746"/>
                </a:cubicBezTo>
                <a:cubicBezTo>
                  <a:pt x="28459" y="3746"/>
                  <a:pt x="28348" y="3958"/>
                  <a:pt x="28216" y="3958"/>
                </a:cubicBezTo>
                <a:cubicBezTo>
                  <a:pt x="28155" y="3958"/>
                  <a:pt x="28089" y="3914"/>
                  <a:pt x="28020" y="3783"/>
                </a:cubicBezTo>
                <a:lnTo>
                  <a:pt x="28111" y="3686"/>
                </a:lnTo>
                <a:cubicBezTo>
                  <a:pt x="27899" y="3635"/>
                  <a:pt x="27647" y="3713"/>
                  <a:pt x="27475" y="3575"/>
                </a:cubicBezTo>
                <a:cubicBezTo>
                  <a:pt x="27498" y="3452"/>
                  <a:pt x="27546" y="3429"/>
                  <a:pt x="27604" y="3429"/>
                </a:cubicBezTo>
                <a:cubicBezTo>
                  <a:pt x="27639" y="3429"/>
                  <a:pt x="27677" y="3437"/>
                  <a:pt x="27715" y="3437"/>
                </a:cubicBezTo>
                <a:cubicBezTo>
                  <a:pt x="27766" y="3437"/>
                  <a:pt x="27816" y="3423"/>
                  <a:pt x="27859" y="3356"/>
                </a:cubicBezTo>
                <a:cubicBezTo>
                  <a:pt x="27805" y="3332"/>
                  <a:pt x="27743" y="3323"/>
                  <a:pt x="27679" y="3323"/>
                </a:cubicBezTo>
                <a:cubicBezTo>
                  <a:pt x="27533" y="3323"/>
                  <a:pt x="27369" y="3366"/>
                  <a:pt x="27231" y="3366"/>
                </a:cubicBezTo>
                <a:cubicBezTo>
                  <a:pt x="27100" y="3366"/>
                  <a:pt x="26992" y="3327"/>
                  <a:pt x="26947" y="3174"/>
                </a:cubicBezTo>
                <a:cubicBezTo>
                  <a:pt x="26958" y="3173"/>
                  <a:pt x="26969" y="3173"/>
                  <a:pt x="26980" y="3173"/>
                </a:cubicBezTo>
                <a:cubicBezTo>
                  <a:pt x="27114" y="3173"/>
                  <a:pt x="27259" y="3239"/>
                  <a:pt x="27393" y="3239"/>
                </a:cubicBezTo>
                <a:cubicBezTo>
                  <a:pt x="27401" y="3239"/>
                  <a:pt x="27410" y="3239"/>
                  <a:pt x="27418" y="3238"/>
                </a:cubicBezTo>
                <a:cubicBezTo>
                  <a:pt x="27308" y="2810"/>
                  <a:pt x="27232" y="2851"/>
                  <a:pt x="27064" y="2716"/>
                </a:cubicBezTo>
                <a:lnTo>
                  <a:pt x="27064" y="2716"/>
                </a:lnTo>
                <a:cubicBezTo>
                  <a:pt x="26929" y="2585"/>
                  <a:pt x="26788" y="2464"/>
                  <a:pt x="26641" y="2353"/>
                </a:cubicBezTo>
                <a:lnTo>
                  <a:pt x="26641" y="2353"/>
                </a:lnTo>
                <a:lnTo>
                  <a:pt x="26728" y="2488"/>
                </a:lnTo>
                <a:cubicBezTo>
                  <a:pt x="26535" y="2645"/>
                  <a:pt x="26387" y="2696"/>
                  <a:pt x="26258" y="2696"/>
                </a:cubicBezTo>
                <a:cubicBezTo>
                  <a:pt x="26018" y="2696"/>
                  <a:pt x="25842" y="2519"/>
                  <a:pt x="25565" y="2519"/>
                </a:cubicBezTo>
                <a:cubicBezTo>
                  <a:pt x="25482" y="2519"/>
                  <a:pt x="25390" y="2535"/>
                  <a:pt x="25284" y="2577"/>
                </a:cubicBezTo>
                <a:lnTo>
                  <a:pt x="25284" y="2577"/>
                </a:lnTo>
                <a:cubicBezTo>
                  <a:pt x="25897" y="2330"/>
                  <a:pt x="25444" y="2358"/>
                  <a:pt x="25591" y="2064"/>
                </a:cubicBezTo>
                <a:cubicBezTo>
                  <a:pt x="25496" y="1929"/>
                  <a:pt x="25335" y="1754"/>
                  <a:pt x="25422" y="1690"/>
                </a:cubicBezTo>
                <a:lnTo>
                  <a:pt x="25422" y="1690"/>
                </a:lnTo>
                <a:cubicBezTo>
                  <a:pt x="25371" y="1718"/>
                  <a:pt x="25328" y="1728"/>
                  <a:pt x="25289" y="1728"/>
                </a:cubicBezTo>
                <a:cubicBezTo>
                  <a:pt x="25134" y="1728"/>
                  <a:pt x="25052" y="1553"/>
                  <a:pt x="24864" y="1553"/>
                </a:cubicBezTo>
                <a:cubicBezTo>
                  <a:pt x="24798" y="1553"/>
                  <a:pt x="24718" y="1575"/>
                  <a:pt x="24618" y="1633"/>
                </a:cubicBezTo>
                <a:cubicBezTo>
                  <a:pt x="24635" y="1529"/>
                  <a:pt x="24362" y="1545"/>
                  <a:pt x="24490" y="1310"/>
                </a:cubicBezTo>
                <a:cubicBezTo>
                  <a:pt x="24477" y="1309"/>
                  <a:pt x="24466" y="1309"/>
                  <a:pt x="24455" y="1309"/>
                </a:cubicBezTo>
                <a:cubicBezTo>
                  <a:pt x="24177" y="1309"/>
                  <a:pt x="24515" y="1513"/>
                  <a:pt x="24450" y="1626"/>
                </a:cubicBezTo>
                <a:cubicBezTo>
                  <a:pt x="24398" y="1643"/>
                  <a:pt x="24347" y="1650"/>
                  <a:pt x="24296" y="1650"/>
                </a:cubicBezTo>
                <a:cubicBezTo>
                  <a:pt x="23882" y="1650"/>
                  <a:pt x="23493" y="1155"/>
                  <a:pt x="22952" y="1155"/>
                </a:cubicBezTo>
                <a:cubicBezTo>
                  <a:pt x="22836" y="1155"/>
                  <a:pt x="22713" y="1178"/>
                  <a:pt x="22582" y="1233"/>
                </a:cubicBezTo>
                <a:cubicBezTo>
                  <a:pt x="22000" y="1286"/>
                  <a:pt x="21791" y="1586"/>
                  <a:pt x="21333" y="1720"/>
                </a:cubicBezTo>
                <a:cubicBezTo>
                  <a:pt x="21280" y="1710"/>
                  <a:pt x="21226" y="1704"/>
                  <a:pt x="21172" y="1697"/>
                </a:cubicBezTo>
                <a:cubicBezTo>
                  <a:pt x="21128" y="1535"/>
                  <a:pt x="21394" y="1404"/>
                  <a:pt x="21394" y="1404"/>
                </a:cubicBezTo>
                <a:cubicBezTo>
                  <a:pt x="21222" y="1289"/>
                  <a:pt x="21066" y="1243"/>
                  <a:pt x="20903" y="1243"/>
                </a:cubicBezTo>
                <a:cubicBezTo>
                  <a:pt x="20796" y="1243"/>
                  <a:pt x="20685" y="1263"/>
                  <a:pt x="20566" y="1296"/>
                </a:cubicBezTo>
                <a:cubicBezTo>
                  <a:pt x="20633" y="1212"/>
                  <a:pt x="20580" y="1128"/>
                  <a:pt x="20499" y="1000"/>
                </a:cubicBezTo>
                <a:cubicBezTo>
                  <a:pt x="20305" y="1009"/>
                  <a:pt x="20304" y="1250"/>
                  <a:pt x="20150" y="1250"/>
                </a:cubicBezTo>
                <a:cubicBezTo>
                  <a:pt x="20114" y="1250"/>
                  <a:pt x="20070" y="1237"/>
                  <a:pt x="20014" y="1206"/>
                </a:cubicBezTo>
                <a:cubicBezTo>
                  <a:pt x="20075" y="1091"/>
                  <a:pt x="20155" y="906"/>
                  <a:pt x="20280" y="792"/>
                </a:cubicBezTo>
                <a:lnTo>
                  <a:pt x="20280" y="792"/>
                </a:lnTo>
                <a:cubicBezTo>
                  <a:pt x="19987" y="876"/>
                  <a:pt x="19705" y="1064"/>
                  <a:pt x="19415" y="1152"/>
                </a:cubicBezTo>
                <a:cubicBezTo>
                  <a:pt x="19341" y="963"/>
                  <a:pt x="19597" y="879"/>
                  <a:pt x="19705" y="761"/>
                </a:cubicBezTo>
                <a:lnTo>
                  <a:pt x="19705" y="761"/>
                </a:lnTo>
                <a:cubicBezTo>
                  <a:pt x="19371" y="835"/>
                  <a:pt x="18850" y="896"/>
                  <a:pt x="18755" y="1189"/>
                </a:cubicBezTo>
                <a:cubicBezTo>
                  <a:pt x="18805" y="1211"/>
                  <a:pt x="18856" y="1240"/>
                  <a:pt x="18906" y="1268"/>
                </a:cubicBezTo>
                <a:lnTo>
                  <a:pt x="18906" y="1268"/>
                </a:lnTo>
                <a:cubicBezTo>
                  <a:pt x="18870" y="1200"/>
                  <a:pt x="18920" y="1033"/>
                  <a:pt x="18988" y="994"/>
                </a:cubicBezTo>
                <a:cubicBezTo>
                  <a:pt x="19054" y="943"/>
                  <a:pt x="19112" y="923"/>
                  <a:pt x="19161" y="923"/>
                </a:cubicBezTo>
                <a:cubicBezTo>
                  <a:pt x="19320" y="923"/>
                  <a:pt x="19391" y="1136"/>
                  <a:pt x="19398" y="1216"/>
                </a:cubicBezTo>
                <a:lnTo>
                  <a:pt x="19196" y="1276"/>
                </a:lnTo>
                <a:cubicBezTo>
                  <a:pt x="19256" y="1473"/>
                  <a:pt x="19358" y="1539"/>
                  <a:pt x="19483" y="1539"/>
                </a:cubicBezTo>
                <a:cubicBezTo>
                  <a:pt x="19741" y="1539"/>
                  <a:pt x="20096" y="1253"/>
                  <a:pt x="20376" y="1253"/>
                </a:cubicBezTo>
                <a:cubicBezTo>
                  <a:pt x="20391" y="1253"/>
                  <a:pt x="20407" y="1254"/>
                  <a:pt x="20421" y="1256"/>
                </a:cubicBezTo>
                <a:lnTo>
                  <a:pt x="20260" y="1613"/>
                </a:lnTo>
                <a:cubicBezTo>
                  <a:pt x="19816" y="1582"/>
                  <a:pt x="19372" y="1567"/>
                  <a:pt x="18928" y="1567"/>
                </a:cubicBezTo>
                <a:cubicBezTo>
                  <a:pt x="18348" y="1567"/>
                  <a:pt x="17768" y="1593"/>
                  <a:pt x="17191" y="1646"/>
                </a:cubicBezTo>
                <a:cubicBezTo>
                  <a:pt x="17177" y="1643"/>
                  <a:pt x="17164" y="1643"/>
                  <a:pt x="17147" y="1640"/>
                </a:cubicBezTo>
                <a:cubicBezTo>
                  <a:pt x="17217" y="1421"/>
                  <a:pt x="17308" y="1206"/>
                  <a:pt x="17325" y="994"/>
                </a:cubicBezTo>
                <a:lnTo>
                  <a:pt x="17366" y="822"/>
                </a:lnTo>
                <a:lnTo>
                  <a:pt x="17366" y="822"/>
                </a:lnTo>
                <a:lnTo>
                  <a:pt x="17325" y="842"/>
                </a:lnTo>
                <a:cubicBezTo>
                  <a:pt x="17302" y="664"/>
                  <a:pt x="17204" y="489"/>
                  <a:pt x="16972" y="310"/>
                </a:cubicBezTo>
                <a:lnTo>
                  <a:pt x="16450" y="539"/>
                </a:lnTo>
                <a:lnTo>
                  <a:pt x="16329" y="277"/>
                </a:lnTo>
                <a:lnTo>
                  <a:pt x="16733" y="320"/>
                </a:lnTo>
                <a:cubicBezTo>
                  <a:pt x="16660" y="221"/>
                  <a:pt x="16590" y="185"/>
                  <a:pt x="16520" y="185"/>
                </a:cubicBezTo>
                <a:cubicBezTo>
                  <a:pt x="16406" y="185"/>
                  <a:pt x="16295" y="282"/>
                  <a:pt x="16184" y="358"/>
                </a:cubicBezTo>
                <a:cubicBezTo>
                  <a:pt x="16161" y="223"/>
                  <a:pt x="16104" y="125"/>
                  <a:pt x="16013" y="68"/>
                </a:cubicBezTo>
                <a:cubicBezTo>
                  <a:pt x="15838" y="206"/>
                  <a:pt x="15663" y="358"/>
                  <a:pt x="15498" y="506"/>
                </a:cubicBezTo>
                <a:cubicBezTo>
                  <a:pt x="15451" y="304"/>
                  <a:pt x="15740" y="132"/>
                  <a:pt x="1542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4" name="Google Shape;114;p4"/>
          <p:cNvGrpSpPr/>
          <p:nvPr/>
        </p:nvGrpSpPr>
        <p:grpSpPr>
          <a:xfrm>
            <a:off x="325443" y="-385648"/>
            <a:ext cx="2015457" cy="1588637"/>
            <a:chOff x="1025550" y="238100"/>
            <a:chExt cx="1159375" cy="913850"/>
          </a:xfrm>
        </p:grpSpPr>
        <p:sp>
          <p:nvSpPr>
            <p:cNvPr id="115" name="Google Shape;115;p4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" name="Google Shape;120;p4"/>
          <p:cNvGrpSpPr/>
          <p:nvPr/>
        </p:nvGrpSpPr>
        <p:grpSpPr>
          <a:xfrm flipH="1" rot="619069">
            <a:off x="-1010537" y="3544791"/>
            <a:ext cx="3650357" cy="1427475"/>
            <a:chOff x="3468250" y="1882875"/>
            <a:chExt cx="992875" cy="388275"/>
          </a:xfrm>
        </p:grpSpPr>
        <p:sp>
          <p:nvSpPr>
            <p:cNvPr id="121" name="Google Shape;121;p4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" name="Google Shape;138;p4"/>
          <p:cNvSpPr/>
          <p:nvPr/>
        </p:nvSpPr>
        <p:spPr>
          <a:xfrm>
            <a:off x="7491603" y="3229426"/>
            <a:ext cx="1126432" cy="1512384"/>
          </a:xfrm>
          <a:custGeom>
            <a:rect b="b" l="l" r="r" t="t"/>
            <a:pathLst>
              <a:path extrusionOk="0" h="17542" w="13065">
                <a:moveTo>
                  <a:pt x="8525" y="163"/>
                </a:moveTo>
                <a:cubicBezTo>
                  <a:pt x="8534" y="163"/>
                  <a:pt x="8543" y="164"/>
                  <a:pt x="8551" y="166"/>
                </a:cubicBezTo>
                <a:cubicBezTo>
                  <a:pt x="8521" y="234"/>
                  <a:pt x="8464" y="284"/>
                  <a:pt x="8393" y="308"/>
                </a:cubicBezTo>
                <a:cubicBezTo>
                  <a:pt x="8356" y="321"/>
                  <a:pt x="8319" y="328"/>
                  <a:pt x="8286" y="335"/>
                </a:cubicBezTo>
                <a:cubicBezTo>
                  <a:pt x="8226" y="341"/>
                  <a:pt x="8167" y="358"/>
                  <a:pt x="8117" y="390"/>
                </a:cubicBezTo>
                <a:lnTo>
                  <a:pt x="8117" y="390"/>
                </a:lnTo>
                <a:cubicBezTo>
                  <a:pt x="8139" y="372"/>
                  <a:pt x="8163" y="353"/>
                  <a:pt x="8188" y="335"/>
                </a:cubicBezTo>
                <a:lnTo>
                  <a:pt x="8235" y="301"/>
                </a:lnTo>
                <a:cubicBezTo>
                  <a:pt x="8269" y="274"/>
                  <a:pt x="8306" y="251"/>
                  <a:pt x="8346" y="227"/>
                </a:cubicBezTo>
                <a:cubicBezTo>
                  <a:pt x="8408" y="190"/>
                  <a:pt x="8475" y="163"/>
                  <a:pt x="8525" y="163"/>
                </a:cubicBezTo>
                <a:close/>
                <a:moveTo>
                  <a:pt x="10475" y="743"/>
                </a:moveTo>
                <a:cubicBezTo>
                  <a:pt x="10487" y="753"/>
                  <a:pt x="10499" y="762"/>
                  <a:pt x="10510" y="772"/>
                </a:cubicBezTo>
                <a:cubicBezTo>
                  <a:pt x="10498" y="761"/>
                  <a:pt x="10486" y="751"/>
                  <a:pt x="10475" y="743"/>
                </a:cubicBezTo>
                <a:close/>
                <a:moveTo>
                  <a:pt x="5566" y="5252"/>
                </a:moveTo>
                <a:cubicBezTo>
                  <a:pt x="5543" y="5255"/>
                  <a:pt x="5519" y="5258"/>
                  <a:pt x="5509" y="5258"/>
                </a:cubicBezTo>
                <a:cubicBezTo>
                  <a:pt x="5526" y="5255"/>
                  <a:pt x="5543" y="5255"/>
                  <a:pt x="5566" y="5252"/>
                </a:cubicBezTo>
                <a:close/>
                <a:moveTo>
                  <a:pt x="5338" y="5255"/>
                </a:moveTo>
                <a:lnTo>
                  <a:pt x="5341" y="5258"/>
                </a:lnTo>
                <a:cubicBezTo>
                  <a:pt x="5341" y="5258"/>
                  <a:pt x="5341" y="5259"/>
                  <a:pt x="5341" y="5261"/>
                </a:cubicBezTo>
                <a:lnTo>
                  <a:pt x="5341" y="5261"/>
                </a:lnTo>
                <a:lnTo>
                  <a:pt x="5338" y="5255"/>
                </a:lnTo>
                <a:close/>
                <a:moveTo>
                  <a:pt x="5395" y="5363"/>
                </a:moveTo>
                <a:lnTo>
                  <a:pt x="5396" y="5368"/>
                </a:lnTo>
                <a:lnTo>
                  <a:pt x="5396" y="5368"/>
                </a:lnTo>
                <a:cubicBezTo>
                  <a:pt x="5396" y="5366"/>
                  <a:pt x="5395" y="5364"/>
                  <a:pt x="5395" y="5363"/>
                </a:cubicBezTo>
                <a:close/>
                <a:moveTo>
                  <a:pt x="7952" y="5397"/>
                </a:moveTo>
                <a:cubicBezTo>
                  <a:pt x="7954" y="5398"/>
                  <a:pt x="7957" y="5399"/>
                  <a:pt x="7959" y="5400"/>
                </a:cubicBezTo>
                <a:cubicBezTo>
                  <a:pt x="7957" y="5399"/>
                  <a:pt x="7954" y="5398"/>
                  <a:pt x="7952" y="5397"/>
                </a:cubicBezTo>
                <a:close/>
                <a:moveTo>
                  <a:pt x="5398" y="5376"/>
                </a:moveTo>
                <a:lnTo>
                  <a:pt x="5398" y="5379"/>
                </a:lnTo>
                <a:cubicBezTo>
                  <a:pt x="5401" y="5386"/>
                  <a:pt x="5401" y="5393"/>
                  <a:pt x="5405" y="5400"/>
                </a:cubicBezTo>
                <a:cubicBezTo>
                  <a:pt x="5408" y="5403"/>
                  <a:pt x="5408" y="5406"/>
                  <a:pt x="5408" y="5410"/>
                </a:cubicBezTo>
                <a:cubicBezTo>
                  <a:pt x="5395" y="5403"/>
                  <a:pt x="5388" y="5393"/>
                  <a:pt x="5391" y="5383"/>
                </a:cubicBezTo>
                <a:cubicBezTo>
                  <a:pt x="5391" y="5383"/>
                  <a:pt x="5395" y="5379"/>
                  <a:pt x="5398" y="5376"/>
                </a:cubicBezTo>
                <a:close/>
                <a:moveTo>
                  <a:pt x="5408" y="5410"/>
                </a:moveTo>
                <a:lnTo>
                  <a:pt x="5408" y="5410"/>
                </a:lnTo>
                <a:cubicBezTo>
                  <a:pt x="5415" y="5427"/>
                  <a:pt x="5418" y="5443"/>
                  <a:pt x="5425" y="5460"/>
                </a:cubicBezTo>
                <a:cubicBezTo>
                  <a:pt x="5418" y="5447"/>
                  <a:pt x="5415" y="5427"/>
                  <a:pt x="5408" y="5410"/>
                </a:cubicBezTo>
                <a:close/>
                <a:moveTo>
                  <a:pt x="8087" y="5511"/>
                </a:moveTo>
                <a:lnTo>
                  <a:pt x="8087" y="5511"/>
                </a:lnTo>
                <a:cubicBezTo>
                  <a:pt x="8090" y="5517"/>
                  <a:pt x="8093" y="5523"/>
                  <a:pt x="8096" y="5528"/>
                </a:cubicBezTo>
                <a:lnTo>
                  <a:pt x="8096" y="5528"/>
                </a:lnTo>
                <a:cubicBezTo>
                  <a:pt x="8094" y="5523"/>
                  <a:pt x="8091" y="5517"/>
                  <a:pt x="8087" y="5511"/>
                </a:cubicBezTo>
                <a:close/>
                <a:moveTo>
                  <a:pt x="5486" y="5558"/>
                </a:moveTo>
                <a:lnTo>
                  <a:pt x="5486" y="5565"/>
                </a:lnTo>
                <a:lnTo>
                  <a:pt x="5482" y="5565"/>
                </a:lnTo>
                <a:cubicBezTo>
                  <a:pt x="5482" y="5565"/>
                  <a:pt x="5482" y="5558"/>
                  <a:pt x="5482" y="5558"/>
                </a:cubicBezTo>
                <a:close/>
                <a:moveTo>
                  <a:pt x="5728" y="5538"/>
                </a:moveTo>
                <a:cubicBezTo>
                  <a:pt x="5735" y="5538"/>
                  <a:pt x="5741" y="5545"/>
                  <a:pt x="5744" y="5562"/>
                </a:cubicBezTo>
                <a:lnTo>
                  <a:pt x="5744" y="5562"/>
                </a:lnTo>
                <a:lnTo>
                  <a:pt x="5725" y="5581"/>
                </a:lnTo>
                <a:cubicBezTo>
                  <a:pt x="5711" y="5585"/>
                  <a:pt x="5694" y="5588"/>
                  <a:pt x="5671" y="5595"/>
                </a:cubicBezTo>
                <a:cubicBezTo>
                  <a:pt x="5691" y="5568"/>
                  <a:pt x="5713" y="5538"/>
                  <a:pt x="5728" y="5538"/>
                </a:cubicBezTo>
                <a:close/>
                <a:moveTo>
                  <a:pt x="5644" y="5538"/>
                </a:moveTo>
                <a:lnTo>
                  <a:pt x="5607" y="5602"/>
                </a:lnTo>
                <a:lnTo>
                  <a:pt x="5573" y="5608"/>
                </a:lnTo>
                <a:cubicBezTo>
                  <a:pt x="5580" y="5602"/>
                  <a:pt x="5583" y="5595"/>
                  <a:pt x="5590" y="5588"/>
                </a:cubicBezTo>
                <a:lnTo>
                  <a:pt x="5624" y="5568"/>
                </a:lnTo>
                <a:lnTo>
                  <a:pt x="5607" y="5568"/>
                </a:lnTo>
                <a:cubicBezTo>
                  <a:pt x="5617" y="5558"/>
                  <a:pt x="5630" y="5548"/>
                  <a:pt x="5644" y="5538"/>
                </a:cubicBezTo>
                <a:close/>
                <a:moveTo>
                  <a:pt x="5684" y="5676"/>
                </a:moveTo>
                <a:lnTo>
                  <a:pt x="5677" y="5682"/>
                </a:lnTo>
                <a:lnTo>
                  <a:pt x="5674" y="5679"/>
                </a:lnTo>
                <a:cubicBezTo>
                  <a:pt x="5677" y="5679"/>
                  <a:pt x="5681" y="5676"/>
                  <a:pt x="5684" y="5676"/>
                </a:cubicBezTo>
                <a:close/>
                <a:moveTo>
                  <a:pt x="5859" y="5639"/>
                </a:moveTo>
                <a:cubicBezTo>
                  <a:pt x="5863" y="5639"/>
                  <a:pt x="5866" y="5640"/>
                  <a:pt x="5869" y="5642"/>
                </a:cubicBezTo>
                <a:cubicBezTo>
                  <a:pt x="5859" y="5711"/>
                  <a:pt x="5804" y="5722"/>
                  <a:pt x="5857" y="5739"/>
                </a:cubicBezTo>
                <a:lnTo>
                  <a:pt x="5857" y="5739"/>
                </a:lnTo>
                <a:cubicBezTo>
                  <a:pt x="5826" y="5769"/>
                  <a:pt x="5794" y="5804"/>
                  <a:pt x="5781" y="5804"/>
                </a:cubicBezTo>
                <a:cubicBezTo>
                  <a:pt x="5773" y="5804"/>
                  <a:pt x="5772" y="5790"/>
                  <a:pt x="5785" y="5753"/>
                </a:cubicBezTo>
                <a:lnTo>
                  <a:pt x="5785" y="5753"/>
                </a:lnTo>
                <a:lnTo>
                  <a:pt x="5775" y="5766"/>
                </a:lnTo>
                <a:cubicBezTo>
                  <a:pt x="5782" y="5750"/>
                  <a:pt x="5778" y="5733"/>
                  <a:pt x="5765" y="5719"/>
                </a:cubicBezTo>
                <a:cubicBezTo>
                  <a:pt x="5797" y="5676"/>
                  <a:pt x="5834" y="5639"/>
                  <a:pt x="5859" y="5639"/>
                </a:cubicBezTo>
                <a:close/>
                <a:moveTo>
                  <a:pt x="5933" y="5783"/>
                </a:moveTo>
                <a:lnTo>
                  <a:pt x="5933" y="5783"/>
                </a:lnTo>
                <a:cubicBezTo>
                  <a:pt x="5930" y="5800"/>
                  <a:pt x="5920" y="5820"/>
                  <a:pt x="5910" y="5834"/>
                </a:cubicBezTo>
                <a:lnTo>
                  <a:pt x="5910" y="5830"/>
                </a:lnTo>
                <a:cubicBezTo>
                  <a:pt x="5896" y="5824"/>
                  <a:pt x="5883" y="5820"/>
                  <a:pt x="5869" y="5817"/>
                </a:cubicBezTo>
                <a:lnTo>
                  <a:pt x="5933" y="5783"/>
                </a:lnTo>
                <a:close/>
                <a:moveTo>
                  <a:pt x="5953" y="5837"/>
                </a:moveTo>
                <a:lnTo>
                  <a:pt x="5947" y="5844"/>
                </a:lnTo>
                <a:cubicBezTo>
                  <a:pt x="5943" y="5844"/>
                  <a:pt x="5940" y="5844"/>
                  <a:pt x="5937" y="5840"/>
                </a:cubicBezTo>
                <a:cubicBezTo>
                  <a:pt x="5943" y="5840"/>
                  <a:pt x="5950" y="5837"/>
                  <a:pt x="5953" y="5837"/>
                </a:cubicBezTo>
                <a:close/>
                <a:moveTo>
                  <a:pt x="6135" y="6113"/>
                </a:moveTo>
                <a:lnTo>
                  <a:pt x="6135" y="6116"/>
                </a:lnTo>
                <a:cubicBezTo>
                  <a:pt x="6138" y="6130"/>
                  <a:pt x="6145" y="6143"/>
                  <a:pt x="6149" y="6157"/>
                </a:cubicBezTo>
                <a:lnTo>
                  <a:pt x="6088" y="6194"/>
                </a:lnTo>
                <a:cubicBezTo>
                  <a:pt x="6085" y="6174"/>
                  <a:pt x="6108" y="6143"/>
                  <a:pt x="6135" y="6113"/>
                </a:cubicBezTo>
                <a:close/>
                <a:moveTo>
                  <a:pt x="6152" y="6164"/>
                </a:moveTo>
                <a:cubicBezTo>
                  <a:pt x="6152" y="6170"/>
                  <a:pt x="6155" y="6177"/>
                  <a:pt x="6159" y="6184"/>
                </a:cubicBezTo>
                <a:cubicBezTo>
                  <a:pt x="6146" y="6196"/>
                  <a:pt x="6134" y="6205"/>
                  <a:pt x="6126" y="6205"/>
                </a:cubicBezTo>
                <a:cubicBezTo>
                  <a:pt x="6123" y="6205"/>
                  <a:pt x="6120" y="6203"/>
                  <a:pt x="6118" y="6201"/>
                </a:cubicBezTo>
                <a:lnTo>
                  <a:pt x="6152" y="6164"/>
                </a:lnTo>
                <a:close/>
                <a:moveTo>
                  <a:pt x="6256" y="6187"/>
                </a:moveTo>
                <a:lnTo>
                  <a:pt x="6253" y="6190"/>
                </a:lnTo>
                <a:lnTo>
                  <a:pt x="6199" y="6325"/>
                </a:lnTo>
                <a:cubicBezTo>
                  <a:pt x="6176" y="6291"/>
                  <a:pt x="6149" y="6261"/>
                  <a:pt x="6182" y="6204"/>
                </a:cubicBezTo>
                <a:lnTo>
                  <a:pt x="6182" y="6204"/>
                </a:lnTo>
                <a:cubicBezTo>
                  <a:pt x="6189" y="6206"/>
                  <a:pt x="6196" y="6207"/>
                  <a:pt x="6203" y="6207"/>
                </a:cubicBezTo>
                <a:cubicBezTo>
                  <a:pt x="6223" y="6207"/>
                  <a:pt x="6241" y="6200"/>
                  <a:pt x="6256" y="6187"/>
                </a:cubicBezTo>
                <a:close/>
                <a:moveTo>
                  <a:pt x="11099" y="6116"/>
                </a:moveTo>
                <a:cubicBezTo>
                  <a:pt x="11113" y="6207"/>
                  <a:pt x="11106" y="6302"/>
                  <a:pt x="11079" y="6389"/>
                </a:cubicBezTo>
                <a:cubicBezTo>
                  <a:pt x="11042" y="6322"/>
                  <a:pt x="11065" y="6227"/>
                  <a:pt x="11099" y="6116"/>
                </a:cubicBezTo>
                <a:close/>
                <a:moveTo>
                  <a:pt x="6376" y="6143"/>
                </a:moveTo>
                <a:cubicBezTo>
                  <a:pt x="6441" y="6143"/>
                  <a:pt x="6310" y="6269"/>
                  <a:pt x="6300" y="6312"/>
                </a:cubicBezTo>
                <a:cubicBezTo>
                  <a:pt x="6342" y="6282"/>
                  <a:pt x="6414" y="6231"/>
                  <a:pt x="6452" y="6231"/>
                </a:cubicBezTo>
                <a:cubicBezTo>
                  <a:pt x="6475" y="6231"/>
                  <a:pt x="6485" y="6248"/>
                  <a:pt x="6472" y="6298"/>
                </a:cubicBezTo>
                <a:cubicBezTo>
                  <a:pt x="6466" y="6301"/>
                  <a:pt x="6461" y="6302"/>
                  <a:pt x="6457" y="6302"/>
                </a:cubicBezTo>
                <a:cubicBezTo>
                  <a:pt x="6442" y="6302"/>
                  <a:pt x="6441" y="6285"/>
                  <a:pt x="6425" y="6285"/>
                </a:cubicBezTo>
                <a:lnTo>
                  <a:pt x="6401" y="6379"/>
                </a:lnTo>
                <a:cubicBezTo>
                  <a:pt x="6388" y="6389"/>
                  <a:pt x="6371" y="6399"/>
                  <a:pt x="6354" y="6406"/>
                </a:cubicBezTo>
                <a:cubicBezTo>
                  <a:pt x="6351" y="6379"/>
                  <a:pt x="6347" y="6352"/>
                  <a:pt x="6337" y="6325"/>
                </a:cubicBezTo>
                <a:lnTo>
                  <a:pt x="6263" y="6399"/>
                </a:lnTo>
                <a:cubicBezTo>
                  <a:pt x="6256" y="6369"/>
                  <a:pt x="6276" y="6342"/>
                  <a:pt x="6290" y="6315"/>
                </a:cubicBezTo>
                <a:lnTo>
                  <a:pt x="6290" y="6315"/>
                </a:lnTo>
                <a:cubicBezTo>
                  <a:pt x="6155" y="6389"/>
                  <a:pt x="6303" y="6386"/>
                  <a:pt x="6206" y="6456"/>
                </a:cubicBezTo>
                <a:cubicBezTo>
                  <a:pt x="6206" y="6446"/>
                  <a:pt x="6206" y="6440"/>
                  <a:pt x="6206" y="6433"/>
                </a:cubicBezTo>
                <a:cubicBezTo>
                  <a:pt x="6226" y="6399"/>
                  <a:pt x="6226" y="6359"/>
                  <a:pt x="6202" y="6328"/>
                </a:cubicBezTo>
                <a:cubicBezTo>
                  <a:pt x="6256" y="6308"/>
                  <a:pt x="6273" y="6147"/>
                  <a:pt x="6371" y="6143"/>
                </a:cubicBezTo>
                <a:cubicBezTo>
                  <a:pt x="6373" y="6143"/>
                  <a:pt x="6374" y="6143"/>
                  <a:pt x="6376" y="6143"/>
                </a:cubicBezTo>
                <a:close/>
                <a:moveTo>
                  <a:pt x="6189" y="6456"/>
                </a:moveTo>
                <a:cubicBezTo>
                  <a:pt x="6192" y="6456"/>
                  <a:pt x="6196" y="6460"/>
                  <a:pt x="6199" y="6460"/>
                </a:cubicBezTo>
                <a:cubicBezTo>
                  <a:pt x="6192" y="6466"/>
                  <a:pt x="6186" y="6470"/>
                  <a:pt x="6176" y="6477"/>
                </a:cubicBezTo>
                <a:cubicBezTo>
                  <a:pt x="6182" y="6470"/>
                  <a:pt x="6186" y="6463"/>
                  <a:pt x="6189" y="6456"/>
                </a:cubicBezTo>
                <a:close/>
                <a:moveTo>
                  <a:pt x="6945" y="6572"/>
                </a:moveTo>
                <a:cubicBezTo>
                  <a:pt x="6956" y="6572"/>
                  <a:pt x="6942" y="6600"/>
                  <a:pt x="6936" y="6625"/>
                </a:cubicBezTo>
                <a:lnTo>
                  <a:pt x="6933" y="6625"/>
                </a:lnTo>
                <a:cubicBezTo>
                  <a:pt x="6919" y="6631"/>
                  <a:pt x="6890" y="6645"/>
                  <a:pt x="6878" y="6645"/>
                </a:cubicBezTo>
                <a:cubicBezTo>
                  <a:pt x="6869" y="6645"/>
                  <a:pt x="6867" y="6638"/>
                  <a:pt x="6882" y="6618"/>
                </a:cubicBezTo>
                <a:cubicBezTo>
                  <a:pt x="6920" y="6584"/>
                  <a:pt x="6937" y="6572"/>
                  <a:pt x="6945" y="6572"/>
                </a:cubicBezTo>
                <a:close/>
                <a:moveTo>
                  <a:pt x="7892" y="6921"/>
                </a:moveTo>
                <a:cubicBezTo>
                  <a:pt x="7895" y="6927"/>
                  <a:pt x="7899" y="6931"/>
                  <a:pt x="7902" y="6934"/>
                </a:cubicBezTo>
                <a:lnTo>
                  <a:pt x="7882" y="6941"/>
                </a:lnTo>
                <a:lnTo>
                  <a:pt x="7892" y="6921"/>
                </a:lnTo>
                <a:close/>
                <a:moveTo>
                  <a:pt x="7764" y="7106"/>
                </a:moveTo>
                <a:cubicBezTo>
                  <a:pt x="7781" y="7106"/>
                  <a:pt x="7784" y="7119"/>
                  <a:pt x="7774" y="7150"/>
                </a:cubicBezTo>
                <a:lnTo>
                  <a:pt x="7771" y="7150"/>
                </a:lnTo>
                <a:cubicBezTo>
                  <a:pt x="7763" y="7153"/>
                  <a:pt x="7758" y="7155"/>
                  <a:pt x="7754" y="7155"/>
                </a:cubicBezTo>
                <a:cubicBezTo>
                  <a:pt x="7741" y="7155"/>
                  <a:pt x="7748" y="7135"/>
                  <a:pt x="7764" y="7106"/>
                </a:cubicBezTo>
                <a:close/>
                <a:moveTo>
                  <a:pt x="8132" y="8047"/>
                </a:moveTo>
                <a:lnTo>
                  <a:pt x="8132" y="8047"/>
                </a:lnTo>
                <a:cubicBezTo>
                  <a:pt x="8130" y="8048"/>
                  <a:pt x="8128" y="8050"/>
                  <a:pt x="8127" y="8052"/>
                </a:cubicBezTo>
                <a:cubicBezTo>
                  <a:pt x="8129" y="8050"/>
                  <a:pt x="8130" y="8048"/>
                  <a:pt x="8132" y="8047"/>
                </a:cubicBezTo>
                <a:close/>
                <a:moveTo>
                  <a:pt x="8147" y="8067"/>
                </a:moveTo>
                <a:lnTo>
                  <a:pt x="8141" y="8068"/>
                </a:lnTo>
                <a:cubicBezTo>
                  <a:pt x="8143" y="8068"/>
                  <a:pt x="8145" y="8068"/>
                  <a:pt x="8147" y="8067"/>
                </a:cubicBezTo>
                <a:close/>
                <a:moveTo>
                  <a:pt x="8508" y="8418"/>
                </a:moveTo>
                <a:cubicBezTo>
                  <a:pt x="8504" y="8418"/>
                  <a:pt x="8501" y="8425"/>
                  <a:pt x="8498" y="8425"/>
                </a:cubicBezTo>
                <a:cubicBezTo>
                  <a:pt x="8498" y="8422"/>
                  <a:pt x="8501" y="8422"/>
                  <a:pt x="8501" y="8418"/>
                </a:cubicBezTo>
                <a:close/>
                <a:moveTo>
                  <a:pt x="6707" y="6339"/>
                </a:moveTo>
                <a:cubicBezTo>
                  <a:pt x="6715" y="6339"/>
                  <a:pt x="6721" y="6343"/>
                  <a:pt x="6724" y="6352"/>
                </a:cubicBezTo>
                <a:cubicBezTo>
                  <a:pt x="6727" y="6392"/>
                  <a:pt x="6707" y="6429"/>
                  <a:pt x="6677" y="6450"/>
                </a:cubicBezTo>
                <a:lnTo>
                  <a:pt x="6764" y="6426"/>
                </a:lnTo>
                <a:lnTo>
                  <a:pt x="6764" y="6426"/>
                </a:lnTo>
                <a:cubicBezTo>
                  <a:pt x="6770" y="6437"/>
                  <a:pt x="6746" y="6464"/>
                  <a:pt x="6734" y="6466"/>
                </a:cubicBezTo>
                <a:lnTo>
                  <a:pt x="6734" y="6466"/>
                </a:lnTo>
                <a:lnTo>
                  <a:pt x="6727" y="6463"/>
                </a:lnTo>
                <a:lnTo>
                  <a:pt x="6727" y="6463"/>
                </a:lnTo>
                <a:cubicBezTo>
                  <a:pt x="6728" y="6465"/>
                  <a:pt x="6730" y="6466"/>
                  <a:pt x="6732" y="6466"/>
                </a:cubicBezTo>
                <a:cubicBezTo>
                  <a:pt x="6733" y="6466"/>
                  <a:pt x="6733" y="6466"/>
                  <a:pt x="6734" y="6466"/>
                </a:cubicBezTo>
                <a:lnTo>
                  <a:pt x="6734" y="6466"/>
                </a:lnTo>
                <a:lnTo>
                  <a:pt x="6805" y="6497"/>
                </a:lnTo>
                <a:lnTo>
                  <a:pt x="6798" y="6503"/>
                </a:lnTo>
                <a:cubicBezTo>
                  <a:pt x="6842" y="6473"/>
                  <a:pt x="6889" y="6446"/>
                  <a:pt x="6936" y="6423"/>
                </a:cubicBezTo>
                <a:lnTo>
                  <a:pt x="6936" y="6423"/>
                </a:lnTo>
                <a:cubicBezTo>
                  <a:pt x="6923" y="6466"/>
                  <a:pt x="6906" y="6440"/>
                  <a:pt x="6886" y="6470"/>
                </a:cubicBezTo>
                <a:lnTo>
                  <a:pt x="6970" y="6446"/>
                </a:lnTo>
                <a:lnTo>
                  <a:pt x="6970" y="6446"/>
                </a:lnTo>
                <a:cubicBezTo>
                  <a:pt x="6942" y="6499"/>
                  <a:pt x="6890" y="6531"/>
                  <a:pt x="6858" y="6531"/>
                </a:cubicBezTo>
                <a:cubicBezTo>
                  <a:pt x="6848" y="6531"/>
                  <a:pt x="6839" y="6528"/>
                  <a:pt x="6835" y="6520"/>
                </a:cubicBezTo>
                <a:cubicBezTo>
                  <a:pt x="6775" y="6610"/>
                  <a:pt x="6767" y="6632"/>
                  <a:pt x="6779" y="6632"/>
                </a:cubicBezTo>
                <a:cubicBezTo>
                  <a:pt x="6792" y="6632"/>
                  <a:pt x="6827" y="6608"/>
                  <a:pt x="6850" y="6608"/>
                </a:cubicBezTo>
                <a:cubicBezTo>
                  <a:pt x="6868" y="6608"/>
                  <a:pt x="6878" y="6623"/>
                  <a:pt x="6862" y="6678"/>
                </a:cubicBezTo>
                <a:lnTo>
                  <a:pt x="6805" y="6678"/>
                </a:lnTo>
                <a:cubicBezTo>
                  <a:pt x="6707" y="6827"/>
                  <a:pt x="6775" y="6800"/>
                  <a:pt x="6734" y="6911"/>
                </a:cubicBezTo>
                <a:cubicBezTo>
                  <a:pt x="6764" y="6864"/>
                  <a:pt x="6852" y="6648"/>
                  <a:pt x="6936" y="6625"/>
                </a:cubicBezTo>
                <a:lnTo>
                  <a:pt x="6936" y="6625"/>
                </a:lnTo>
                <a:cubicBezTo>
                  <a:pt x="6934" y="6643"/>
                  <a:pt x="6935" y="6658"/>
                  <a:pt x="6953" y="6658"/>
                </a:cubicBezTo>
                <a:cubicBezTo>
                  <a:pt x="6963" y="6658"/>
                  <a:pt x="6976" y="6654"/>
                  <a:pt x="6997" y="6645"/>
                </a:cubicBezTo>
                <a:lnTo>
                  <a:pt x="6997" y="6645"/>
                </a:lnTo>
                <a:cubicBezTo>
                  <a:pt x="6923" y="6722"/>
                  <a:pt x="6960" y="6722"/>
                  <a:pt x="6987" y="6739"/>
                </a:cubicBezTo>
                <a:lnTo>
                  <a:pt x="6886" y="6840"/>
                </a:lnTo>
                <a:cubicBezTo>
                  <a:pt x="6939" y="6833"/>
                  <a:pt x="6990" y="6779"/>
                  <a:pt x="7047" y="6746"/>
                </a:cubicBezTo>
                <a:lnTo>
                  <a:pt x="7047" y="6746"/>
                </a:lnTo>
                <a:cubicBezTo>
                  <a:pt x="7067" y="6783"/>
                  <a:pt x="6993" y="6870"/>
                  <a:pt x="6933" y="6941"/>
                </a:cubicBezTo>
                <a:cubicBezTo>
                  <a:pt x="6936" y="6948"/>
                  <a:pt x="6939" y="6952"/>
                  <a:pt x="6944" y="6952"/>
                </a:cubicBezTo>
                <a:cubicBezTo>
                  <a:pt x="6972" y="6952"/>
                  <a:pt x="7030" y="6813"/>
                  <a:pt x="7087" y="6813"/>
                </a:cubicBezTo>
                <a:cubicBezTo>
                  <a:pt x="7092" y="6813"/>
                  <a:pt x="7096" y="6814"/>
                  <a:pt x="7101" y="6816"/>
                </a:cubicBezTo>
                <a:cubicBezTo>
                  <a:pt x="7099" y="6860"/>
                  <a:pt x="7120" y="6872"/>
                  <a:pt x="7159" y="6872"/>
                </a:cubicBezTo>
                <a:cubicBezTo>
                  <a:pt x="7187" y="6872"/>
                  <a:pt x="7225" y="6866"/>
                  <a:pt x="7269" y="6860"/>
                </a:cubicBezTo>
                <a:lnTo>
                  <a:pt x="7269" y="6860"/>
                </a:lnTo>
                <a:cubicBezTo>
                  <a:pt x="7259" y="6921"/>
                  <a:pt x="7199" y="6914"/>
                  <a:pt x="7178" y="6951"/>
                </a:cubicBezTo>
                <a:lnTo>
                  <a:pt x="7286" y="6897"/>
                </a:lnTo>
                <a:lnTo>
                  <a:pt x="7286" y="6897"/>
                </a:lnTo>
                <a:cubicBezTo>
                  <a:pt x="7289" y="6904"/>
                  <a:pt x="7259" y="6927"/>
                  <a:pt x="7246" y="6941"/>
                </a:cubicBezTo>
                <a:cubicBezTo>
                  <a:pt x="7294" y="6931"/>
                  <a:pt x="7349" y="6850"/>
                  <a:pt x="7404" y="6850"/>
                </a:cubicBezTo>
                <a:cubicBezTo>
                  <a:pt x="7406" y="6850"/>
                  <a:pt x="7408" y="6850"/>
                  <a:pt x="7411" y="6850"/>
                </a:cubicBezTo>
                <a:cubicBezTo>
                  <a:pt x="7428" y="6837"/>
                  <a:pt x="7439" y="6831"/>
                  <a:pt x="7444" y="6831"/>
                </a:cubicBezTo>
                <a:cubicBezTo>
                  <a:pt x="7475" y="6831"/>
                  <a:pt x="7359" y="7001"/>
                  <a:pt x="7424" y="7001"/>
                </a:cubicBezTo>
                <a:cubicBezTo>
                  <a:pt x="7434" y="7001"/>
                  <a:pt x="7448" y="6997"/>
                  <a:pt x="7468" y="6988"/>
                </a:cubicBezTo>
                <a:lnTo>
                  <a:pt x="7468" y="6988"/>
                </a:lnTo>
                <a:cubicBezTo>
                  <a:pt x="7444" y="7025"/>
                  <a:pt x="7397" y="7042"/>
                  <a:pt x="7357" y="7082"/>
                </a:cubicBezTo>
                <a:cubicBezTo>
                  <a:pt x="7448" y="7072"/>
                  <a:pt x="7538" y="7049"/>
                  <a:pt x="7623" y="7015"/>
                </a:cubicBezTo>
                <a:lnTo>
                  <a:pt x="7623" y="7015"/>
                </a:lnTo>
                <a:lnTo>
                  <a:pt x="7582" y="7116"/>
                </a:lnTo>
                <a:cubicBezTo>
                  <a:pt x="7643" y="7018"/>
                  <a:pt x="7771" y="6971"/>
                  <a:pt x="7882" y="6941"/>
                </a:cubicBezTo>
                <a:lnTo>
                  <a:pt x="7882" y="6941"/>
                </a:lnTo>
                <a:lnTo>
                  <a:pt x="7862" y="6965"/>
                </a:lnTo>
                <a:lnTo>
                  <a:pt x="7909" y="6941"/>
                </a:lnTo>
                <a:cubicBezTo>
                  <a:pt x="7915" y="6948"/>
                  <a:pt x="7922" y="6958"/>
                  <a:pt x="7929" y="6965"/>
                </a:cubicBezTo>
                <a:cubicBezTo>
                  <a:pt x="7892" y="6995"/>
                  <a:pt x="7851" y="7018"/>
                  <a:pt x="7811" y="7039"/>
                </a:cubicBezTo>
                <a:lnTo>
                  <a:pt x="7862" y="6965"/>
                </a:lnTo>
                <a:lnTo>
                  <a:pt x="7862" y="6965"/>
                </a:lnTo>
                <a:cubicBezTo>
                  <a:pt x="7781" y="7005"/>
                  <a:pt x="7707" y="7055"/>
                  <a:pt x="7636" y="7113"/>
                </a:cubicBezTo>
                <a:cubicBezTo>
                  <a:pt x="7646" y="7108"/>
                  <a:pt x="7656" y="7105"/>
                  <a:pt x="7667" y="7105"/>
                </a:cubicBezTo>
                <a:cubicBezTo>
                  <a:pt x="7671" y="7105"/>
                  <a:pt x="7675" y="7105"/>
                  <a:pt x="7680" y="7106"/>
                </a:cubicBezTo>
                <a:cubicBezTo>
                  <a:pt x="7663" y="7113"/>
                  <a:pt x="7646" y="7123"/>
                  <a:pt x="7629" y="7136"/>
                </a:cubicBezTo>
                <a:cubicBezTo>
                  <a:pt x="7627" y="7140"/>
                  <a:pt x="7627" y="7141"/>
                  <a:pt x="7629" y="7141"/>
                </a:cubicBezTo>
                <a:cubicBezTo>
                  <a:pt x="7635" y="7141"/>
                  <a:pt x="7659" y="7129"/>
                  <a:pt x="7687" y="7119"/>
                </a:cubicBezTo>
                <a:lnTo>
                  <a:pt x="7687" y="7119"/>
                </a:lnTo>
                <a:lnTo>
                  <a:pt x="7569" y="7234"/>
                </a:lnTo>
                <a:lnTo>
                  <a:pt x="7623" y="7197"/>
                </a:lnTo>
                <a:lnTo>
                  <a:pt x="7596" y="7325"/>
                </a:lnTo>
                <a:cubicBezTo>
                  <a:pt x="7729" y="7284"/>
                  <a:pt x="7902" y="7210"/>
                  <a:pt x="8024" y="7210"/>
                </a:cubicBezTo>
                <a:cubicBezTo>
                  <a:pt x="8053" y="7210"/>
                  <a:pt x="8079" y="7214"/>
                  <a:pt x="8101" y="7224"/>
                </a:cubicBezTo>
                <a:cubicBezTo>
                  <a:pt x="7993" y="7271"/>
                  <a:pt x="7942" y="7331"/>
                  <a:pt x="7828" y="7412"/>
                </a:cubicBezTo>
                <a:cubicBezTo>
                  <a:pt x="7880" y="7357"/>
                  <a:pt x="7857" y="7350"/>
                  <a:pt x="7819" y="7350"/>
                </a:cubicBezTo>
                <a:cubicBezTo>
                  <a:pt x="7807" y="7350"/>
                  <a:pt x="7794" y="7351"/>
                  <a:pt x="7781" y="7351"/>
                </a:cubicBezTo>
                <a:cubicBezTo>
                  <a:pt x="7754" y="7351"/>
                  <a:pt x="7729" y="7347"/>
                  <a:pt x="7727" y="7328"/>
                </a:cubicBezTo>
                <a:lnTo>
                  <a:pt x="7727" y="7328"/>
                </a:lnTo>
                <a:cubicBezTo>
                  <a:pt x="7730" y="7358"/>
                  <a:pt x="7673" y="7392"/>
                  <a:pt x="7650" y="7402"/>
                </a:cubicBezTo>
                <a:lnTo>
                  <a:pt x="7814" y="7395"/>
                </a:lnTo>
                <a:lnTo>
                  <a:pt x="7814" y="7395"/>
                </a:lnTo>
                <a:cubicBezTo>
                  <a:pt x="7720" y="7459"/>
                  <a:pt x="7754" y="7459"/>
                  <a:pt x="7730" y="7506"/>
                </a:cubicBezTo>
                <a:cubicBezTo>
                  <a:pt x="7798" y="7449"/>
                  <a:pt x="7837" y="7433"/>
                  <a:pt x="7865" y="7433"/>
                </a:cubicBezTo>
                <a:cubicBezTo>
                  <a:pt x="7905" y="7433"/>
                  <a:pt x="7920" y="7467"/>
                  <a:pt x="7960" y="7467"/>
                </a:cubicBezTo>
                <a:cubicBezTo>
                  <a:pt x="7963" y="7467"/>
                  <a:pt x="7966" y="7466"/>
                  <a:pt x="7969" y="7466"/>
                </a:cubicBezTo>
                <a:lnTo>
                  <a:pt x="7969" y="7466"/>
                </a:lnTo>
                <a:cubicBezTo>
                  <a:pt x="7929" y="7495"/>
                  <a:pt x="7885" y="7523"/>
                  <a:pt x="7857" y="7523"/>
                </a:cubicBezTo>
                <a:cubicBezTo>
                  <a:pt x="7843" y="7523"/>
                  <a:pt x="7832" y="7516"/>
                  <a:pt x="7828" y="7500"/>
                </a:cubicBezTo>
                <a:cubicBezTo>
                  <a:pt x="7801" y="7533"/>
                  <a:pt x="7802" y="7545"/>
                  <a:pt x="7818" y="7545"/>
                </a:cubicBezTo>
                <a:cubicBezTo>
                  <a:pt x="7852" y="7545"/>
                  <a:pt x="7958" y="7489"/>
                  <a:pt x="7994" y="7489"/>
                </a:cubicBezTo>
                <a:cubicBezTo>
                  <a:pt x="8009" y="7489"/>
                  <a:pt x="8012" y="7499"/>
                  <a:pt x="7993" y="7527"/>
                </a:cubicBezTo>
                <a:cubicBezTo>
                  <a:pt x="7989" y="7521"/>
                  <a:pt x="7990" y="7515"/>
                  <a:pt x="7984" y="7515"/>
                </a:cubicBezTo>
                <a:cubicBezTo>
                  <a:pt x="7980" y="7515"/>
                  <a:pt x="7973" y="7518"/>
                  <a:pt x="7959" y="7527"/>
                </a:cubicBezTo>
                <a:cubicBezTo>
                  <a:pt x="7966" y="7525"/>
                  <a:pt x="7971" y="7524"/>
                  <a:pt x="7976" y="7524"/>
                </a:cubicBezTo>
                <a:cubicBezTo>
                  <a:pt x="8028" y="7524"/>
                  <a:pt x="8014" y="7596"/>
                  <a:pt x="7959" y="7617"/>
                </a:cubicBezTo>
                <a:lnTo>
                  <a:pt x="7949" y="7607"/>
                </a:lnTo>
                <a:lnTo>
                  <a:pt x="7949" y="7607"/>
                </a:lnTo>
                <a:cubicBezTo>
                  <a:pt x="7964" y="7665"/>
                  <a:pt x="8023" y="7740"/>
                  <a:pt x="8121" y="7740"/>
                </a:cubicBezTo>
                <a:cubicBezTo>
                  <a:pt x="8156" y="7740"/>
                  <a:pt x="8195" y="7731"/>
                  <a:pt x="8238" y="7708"/>
                </a:cubicBezTo>
                <a:lnTo>
                  <a:pt x="8238" y="7708"/>
                </a:lnTo>
                <a:lnTo>
                  <a:pt x="8003" y="7836"/>
                </a:lnTo>
                <a:cubicBezTo>
                  <a:pt x="8144" y="7786"/>
                  <a:pt x="8286" y="7739"/>
                  <a:pt x="8427" y="7688"/>
                </a:cubicBezTo>
                <a:lnTo>
                  <a:pt x="8451" y="7725"/>
                </a:lnTo>
                <a:cubicBezTo>
                  <a:pt x="8305" y="7818"/>
                  <a:pt x="8133" y="7927"/>
                  <a:pt x="8054" y="7927"/>
                </a:cubicBezTo>
                <a:cubicBezTo>
                  <a:pt x="8052" y="7927"/>
                  <a:pt x="8051" y="7927"/>
                  <a:pt x="8050" y="7927"/>
                </a:cubicBezTo>
                <a:lnTo>
                  <a:pt x="8050" y="7927"/>
                </a:lnTo>
                <a:cubicBezTo>
                  <a:pt x="8040" y="7954"/>
                  <a:pt x="8026" y="7984"/>
                  <a:pt x="8097" y="7988"/>
                </a:cubicBezTo>
                <a:cubicBezTo>
                  <a:pt x="8110" y="7968"/>
                  <a:pt x="8277" y="7849"/>
                  <a:pt x="8304" y="7849"/>
                </a:cubicBezTo>
                <a:cubicBezTo>
                  <a:pt x="8305" y="7849"/>
                  <a:pt x="8305" y="7849"/>
                  <a:pt x="8306" y="7850"/>
                </a:cubicBezTo>
                <a:cubicBezTo>
                  <a:pt x="8173" y="7979"/>
                  <a:pt x="8237" y="7928"/>
                  <a:pt x="8132" y="8047"/>
                </a:cubicBezTo>
                <a:lnTo>
                  <a:pt x="8132" y="8047"/>
                </a:lnTo>
                <a:cubicBezTo>
                  <a:pt x="8167" y="8013"/>
                  <a:pt x="8335" y="7935"/>
                  <a:pt x="8382" y="7935"/>
                </a:cubicBezTo>
                <a:cubicBezTo>
                  <a:pt x="8388" y="7935"/>
                  <a:pt x="8392" y="7937"/>
                  <a:pt x="8393" y="7940"/>
                </a:cubicBezTo>
                <a:cubicBezTo>
                  <a:pt x="8358" y="7953"/>
                  <a:pt x="8191" y="8053"/>
                  <a:pt x="8147" y="8067"/>
                </a:cubicBezTo>
                <a:lnTo>
                  <a:pt x="8147" y="8067"/>
                </a:lnTo>
                <a:lnTo>
                  <a:pt x="8385" y="8010"/>
                </a:lnTo>
                <a:lnTo>
                  <a:pt x="8385" y="8010"/>
                </a:lnTo>
                <a:cubicBezTo>
                  <a:pt x="8330" y="8028"/>
                  <a:pt x="8204" y="8112"/>
                  <a:pt x="8151" y="8156"/>
                </a:cubicBezTo>
                <a:cubicBezTo>
                  <a:pt x="8158" y="8151"/>
                  <a:pt x="8163" y="8149"/>
                  <a:pt x="8167" y="8149"/>
                </a:cubicBezTo>
                <a:cubicBezTo>
                  <a:pt x="8191" y="8149"/>
                  <a:pt x="8183" y="8211"/>
                  <a:pt x="8208" y="8216"/>
                </a:cubicBezTo>
                <a:lnTo>
                  <a:pt x="8245" y="8163"/>
                </a:lnTo>
                <a:cubicBezTo>
                  <a:pt x="8246" y="8181"/>
                  <a:pt x="8261" y="8187"/>
                  <a:pt x="8286" y="8187"/>
                </a:cubicBezTo>
                <a:cubicBezTo>
                  <a:pt x="8357" y="8187"/>
                  <a:pt x="8502" y="8131"/>
                  <a:pt x="8578" y="8131"/>
                </a:cubicBezTo>
                <a:cubicBezTo>
                  <a:pt x="8603" y="8131"/>
                  <a:pt x="8620" y="8137"/>
                  <a:pt x="8626" y="8152"/>
                </a:cubicBezTo>
                <a:cubicBezTo>
                  <a:pt x="8572" y="8166"/>
                  <a:pt x="8326" y="8274"/>
                  <a:pt x="8316" y="8321"/>
                </a:cubicBezTo>
                <a:lnTo>
                  <a:pt x="8420" y="8287"/>
                </a:lnTo>
                <a:cubicBezTo>
                  <a:pt x="8420" y="8297"/>
                  <a:pt x="8420" y="8307"/>
                  <a:pt x="8427" y="8314"/>
                </a:cubicBezTo>
                <a:cubicBezTo>
                  <a:pt x="8437" y="8297"/>
                  <a:pt x="8451" y="8284"/>
                  <a:pt x="8464" y="8274"/>
                </a:cubicBezTo>
                <a:cubicBezTo>
                  <a:pt x="8535" y="8250"/>
                  <a:pt x="8622" y="8227"/>
                  <a:pt x="8706" y="8203"/>
                </a:cubicBezTo>
                <a:cubicBezTo>
                  <a:pt x="8716" y="8237"/>
                  <a:pt x="8726" y="8267"/>
                  <a:pt x="8740" y="8294"/>
                </a:cubicBezTo>
                <a:cubicBezTo>
                  <a:pt x="8679" y="8304"/>
                  <a:pt x="8615" y="8317"/>
                  <a:pt x="8558" y="8328"/>
                </a:cubicBezTo>
                <a:cubicBezTo>
                  <a:pt x="8568" y="8307"/>
                  <a:pt x="8575" y="8284"/>
                  <a:pt x="8578" y="8260"/>
                </a:cubicBezTo>
                <a:lnTo>
                  <a:pt x="8578" y="8260"/>
                </a:lnTo>
                <a:cubicBezTo>
                  <a:pt x="8565" y="8290"/>
                  <a:pt x="8545" y="8314"/>
                  <a:pt x="8521" y="8334"/>
                </a:cubicBezTo>
                <a:cubicBezTo>
                  <a:pt x="8434" y="8351"/>
                  <a:pt x="8353" y="8365"/>
                  <a:pt x="8299" y="8375"/>
                </a:cubicBezTo>
                <a:cubicBezTo>
                  <a:pt x="8259" y="8425"/>
                  <a:pt x="8225" y="8418"/>
                  <a:pt x="8249" y="8455"/>
                </a:cubicBezTo>
                <a:cubicBezTo>
                  <a:pt x="8238" y="8462"/>
                  <a:pt x="8225" y="8469"/>
                  <a:pt x="8212" y="8476"/>
                </a:cubicBezTo>
                <a:cubicBezTo>
                  <a:pt x="8171" y="8415"/>
                  <a:pt x="8043" y="8398"/>
                  <a:pt x="8016" y="8290"/>
                </a:cubicBezTo>
                <a:cubicBezTo>
                  <a:pt x="7993" y="8311"/>
                  <a:pt x="7969" y="8331"/>
                  <a:pt x="7952" y="8354"/>
                </a:cubicBezTo>
                <a:cubicBezTo>
                  <a:pt x="7855" y="8304"/>
                  <a:pt x="7761" y="8250"/>
                  <a:pt x="7670" y="8193"/>
                </a:cubicBezTo>
                <a:cubicBezTo>
                  <a:pt x="7680" y="8179"/>
                  <a:pt x="7690" y="8166"/>
                  <a:pt x="7697" y="8152"/>
                </a:cubicBezTo>
                <a:lnTo>
                  <a:pt x="7697" y="8152"/>
                </a:lnTo>
                <a:lnTo>
                  <a:pt x="7639" y="8176"/>
                </a:lnTo>
                <a:cubicBezTo>
                  <a:pt x="7636" y="8173"/>
                  <a:pt x="7636" y="8173"/>
                  <a:pt x="7633" y="8173"/>
                </a:cubicBezTo>
                <a:cubicBezTo>
                  <a:pt x="7650" y="8152"/>
                  <a:pt x="7676" y="8129"/>
                  <a:pt x="7680" y="8105"/>
                </a:cubicBezTo>
                <a:lnTo>
                  <a:pt x="7680" y="8105"/>
                </a:lnTo>
                <a:cubicBezTo>
                  <a:pt x="7663" y="8129"/>
                  <a:pt x="7643" y="8149"/>
                  <a:pt x="7619" y="8163"/>
                </a:cubicBezTo>
                <a:cubicBezTo>
                  <a:pt x="7602" y="8152"/>
                  <a:pt x="7582" y="8142"/>
                  <a:pt x="7565" y="8132"/>
                </a:cubicBezTo>
                <a:lnTo>
                  <a:pt x="7565" y="8122"/>
                </a:lnTo>
                <a:cubicBezTo>
                  <a:pt x="7565" y="8122"/>
                  <a:pt x="7565" y="8121"/>
                  <a:pt x="7565" y="8121"/>
                </a:cubicBezTo>
                <a:cubicBezTo>
                  <a:pt x="7564" y="8121"/>
                  <a:pt x="7561" y="8126"/>
                  <a:pt x="7559" y="8129"/>
                </a:cubicBezTo>
                <a:cubicBezTo>
                  <a:pt x="7542" y="8115"/>
                  <a:pt x="7528" y="8102"/>
                  <a:pt x="7508" y="8092"/>
                </a:cubicBezTo>
                <a:cubicBezTo>
                  <a:pt x="7508" y="8089"/>
                  <a:pt x="7515" y="8089"/>
                  <a:pt x="7512" y="8085"/>
                </a:cubicBezTo>
                <a:lnTo>
                  <a:pt x="7512" y="8085"/>
                </a:lnTo>
                <a:cubicBezTo>
                  <a:pt x="7509" y="8086"/>
                  <a:pt x="7507" y="8087"/>
                  <a:pt x="7506" y="8087"/>
                </a:cubicBezTo>
                <a:cubicBezTo>
                  <a:pt x="7503" y="8087"/>
                  <a:pt x="7500" y="8085"/>
                  <a:pt x="7498" y="8085"/>
                </a:cubicBezTo>
                <a:cubicBezTo>
                  <a:pt x="7114" y="7823"/>
                  <a:pt x="6758" y="7516"/>
                  <a:pt x="6441" y="7177"/>
                </a:cubicBezTo>
                <a:lnTo>
                  <a:pt x="6438" y="7173"/>
                </a:lnTo>
                <a:cubicBezTo>
                  <a:pt x="6425" y="7143"/>
                  <a:pt x="6411" y="7113"/>
                  <a:pt x="6391" y="7082"/>
                </a:cubicBezTo>
                <a:cubicBezTo>
                  <a:pt x="6438" y="7012"/>
                  <a:pt x="6495" y="6944"/>
                  <a:pt x="6559" y="6887"/>
                </a:cubicBezTo>
                <a:lnTo>
                  <a:pt x="6559" y="6887"/>
                </a:lnTo>
                <a:cubicBezTo>
                  <a:pt x="6540" y="6898"/>
                  <a:pt x="6526" y="6903"/>
                  <a:pt x="6517" y="6903"/>
                </a:cubicBezTo>
                <a:cubicBezTo>
                  <a:pt x="6460" y="6903"/>
                  <a:pt x="6596" y="6709"/>
                  <a:pt x="6514" y="6709"/>
                </a:cubicBezTo>
                <a:cubicBezTo>
                  <a:pt x="6498" y="6709"/>
                  <a:pt x="6472" y="6717"/>
                  <a:pt x="6435" y="6736"/>
                </a:cubicBezTo>
                <a:cubicBezTo>
                  <a:pt x="6455" y="6692"/>
                  <a:pt x="6495" y="6699"/>
                  <a:pt x="6526" y="6658"/>
                </a:cubicBezTo>
                <a:lnTo>
                  <a:pt x="6526" y="6658"/>
                </a:lnTo>
                <a:cubicBezTo>
                  <a:pt x="6489" y="6681"/>
                  <a:pt x="6463" y="6692"/>
                  <a:pt x="6445" y="6692"/>
                </a:cubicBezTo>
                <a:cubicBezTo>
                  <a:pt x="6424" y="6692"/>
                  <a:pt x="6416" y="6676"/>
                  <a:pt x="6418" y="6645"/>
                </a:cubicBezTo>
                <a:lnTo>
                  <a:pt x="6438" y="6631"/>
                </a:lnTo>
                <a:cubicBezTo>
                  <a:pt x="6367" y="6581"/>
                  <a:pt x="6367" y="6514"/>
                  <a:pt x="6357" y="6429"/>
                </a:cubicBezTo>
                <a:cubicBezTo>
                  <a:pt x="6389" y="6429"/>
                  <a:pt x="6409" y="6454"/>
                  <a:pt x="6440" y="6454"/>
                </a:cubicBezTo>
                <a:cubicBezTo>
                  <a:pt x="6468" y="6454"/>
                  <a:pt x="6505" y="6434"/>
                  <a:pt x="6569" y="6359"/>
                </a:cubicBezTo>
                <a:lnTo>
                  <a:pt x="6569" y="6359"/>
                </a:lnTo>
                <a:lnTo>
                  <a:pt x="6549" y="6426"/>
                </a:lnTo>
                <a:cubicBezTo>
                  <a:pt x="6548" y="6423"/>
                  <a:pt x="6546" y="6422"/>
                  <a:pt x="6544" y="6422"/>
                </a:cubicBezTo>
                <a:cubicBezTo>
                  <a:pt x="6540" y="6422"/>
                  <a:pt x="6534" y="6427"/>
                  <a:pt x="6530" y="6427"/>
                </a:cubicBezTo>
                <a:cubicBezTo>
                  <a:pt x="6530" y="6427"/>
                  <a:pt x="6529" y="6426"/>
                  <a:pt x="6529" y="6426"/>
                </a:cubicBezTo>
                <a:cubicBezTo>
                  <a:pt x="6519" y="6455"/>
                  <a:pt x="6519" y="6466"/>
                  <a:pt x="6527" y="6466"/>
                </a:cubicBezTo>
                <a:cubicBezTo>
                  <a:pt x="6554" y="6466"/>
                  <a:pt x="6662" y="6339"/>
                  <a:pt x="6707" y="6339"/>
                </a:cubicBezTo>
                <a:close/>
                <a:moveTo>
                  <a:pt x="8551" y="8415"/>
                </a:moveTo>
                <a:cubicBezTo>
                  <a:pt x="8609" y="8415"/>
                  <a:pt x="8652" y="8428"/>
                  <a:pt x="8652" y="8459"/>
                </a:cubicBezTo>
                <a:cubicBezTo>
                  <a:pt x="8619" y="8479"/>
                  <a:pt x="8582" y="8496"/>
                  <a:pt x="8545" y="8509"/>
                </a:cubicBezTo>
                <a:cubicBezTo>
                  <a:pt x="8548" y="8482"/>
                  <a:pt x="8545" y="8452"/>
                  <a:pt x="8551" y="8415"/>
                </a:cubicBezTo>
                <a:close/>
                <a:moveTo>
                  <a:pt x="8535" y="8418"/>
                </a:moveTo>
                <a:cubicBezTo>
                  <a:pt x="8521" y="8455"/>
                  <a:pt x="8504" y="8492"/>
                  <a:pt x="8488" y="8529"/>
                </a:cubicBezTo>
                <a:cubicBezTo>
                  <a:pt x="8454" y="8540"/>
                  <a:pt x="8424" y="8550"/>
                  <a:pt x="8397" y="8556"/>
                </a:cubicBezTo>
                <a:lnTo>
                  <a:pt x="8366" y="8546"/>
                </a:lnTo>
                <a:cubicBezTo>
                  <a:pt x="8383" y="8543"/>
                  <a:pt x="8400" y="8540"/>
                  <a:pt x="8417" y="8533"/>
                </a:cubicBezTo>
                <a:lnTo>
                  <a:pt x="8238" y="8496"/>
                </a:lnTo>
                <a:lnTo>
                  <a:pt x="8232" y="8492"/>
                </a:lnTo>
                <a:cubicBezTo>
                  <a:pt x="8296" y="8465"/>
                  <a:pt x="8360" y="8442"/>
                  <a:pt x="8427" y="8432"/>
                </a:cubicBezTo>
                <a:lnTo>
                  <a:pt x="8427" y="8432"/>
                </a:lnTo>
                <a:cubicBezTo>
                  <a:pt x="8426" y="8455"/>
                  <a:pt x="8434" y="8464"/>
                  <a:pt x="8447" y="8464"/>
                </a:cubicBezTo>
                <a:cubicBezTo>
                  <a:pt x="8468" y="8464"/>
                  <a:pt x="8501" y="8441"/>
                  <a:pt x="8528" y="8418"/>
                </a:cubicBezTo>
                <a:close/>
                <a:moveTo>
                  <a:pt x="8834" y="8523"/>
                </a:moveTo>
                <a:lnTo>
                  <a:pt x="8834" y="8523"/>
                </a:lnTo>
                <a:cubicBezTo>
                  <a:pt x="8824" y="8546"/>
                  <a:pt x="8811" y="8573"/>
                  <a:pt x="8801" y="8597"/>
                </a:cubicBezTo>
                <a:lnTo>
                  <a:pt x="8854" y="8577"/>
                </a:lnTo>
                <a:cubicBezTo>
                  <a:pt x="8861" y="8593"/>
                  <a:pt x="8871" y="8614"/>
                  <a:pt x="8878" y="8634"/>
                </a:cubicBezTo>
                <a:lnTo>
                  <a:pt x="8824" y="8651"/>
                </a:lnTo>
                <a:lnTo>
                  <a:pt x="8827" y="8661"/>
                </a:lnTo>
                <a:lnTo>
                  <a:pt x="8881" y="8640"/>
                </a:lnTo>
                <a:cubicBezTo>
                  <a:pt x="8888" y="8657"/>
                  <a:pt x="8898" y="8678"/>
                  <a:pt x="8905" y="8694"/>
                </a:cubicBezTo>
                <a:cubicBezTo>
                  <a:pt x="8898" y="8701"/>
                  <a:pt x="8888" y="8704"/>
                  <a:pt x="8878" y="8708"/>
                </a:cubicBezTo>
                <a:cubicBezTo>
                  <a:pt x="8838" y="8698"/>
                  <a:pt x="8801" y="8684"/>
                  <a:pt x="8760" y="8674"/>
                </a:cubicBezTo>
                <a:cubicBezTo>
                  <a:pt x="8774" y="8651"/>
                  <a:pt x="8787" y="8624"/>
                  <a:pt x="8801" y="8597"/>
                </a:cubicBezTo>
                <a:lnTo>
                  <a:pt x="8801" y="8597"/>
                </a:lnTo>
                <a:lnTo>
                  <a:pt x="8750" y="8617"/>
                </a:lnTo>
                <a:lnTo>
                  <a:pt x="8713" y="8661"/>
                </a:lnTo>
                <a:lnTo>
                  <a:pt x="8706" y="8661"/>
                </a:lnTo>
                <a:lnTo>
                  <a:pt x="8706" y="8651"/>
                </a:lnTo>
                <a:cubicBezTo>
                  <a:pt x="8706" y="8647"/>
                  <a:pt x="8700" y="8644"/>
                  <a:pt x="8696" y="8640"/>
                </a:cubicBezTo>
                <a:lnTo>
                  <a:pt x="8750" y="8617"/>
                </a:lnTo>
                <a:lnTo>
                  <a:pt x="8834" y="8523"/>
                </a:lnTo>
                <a:close/>
                <a:moveTo>
                  <a:pt x="1689" y="10582"/>
                </a:moveTo>
                <a:cubicBezTo>
                  <a:pt x="1710" y="10582"/>
                  <a:pt x="1726" y="10586"/>
                  <a:pt x="1747" y="10586"/>
                </a:cubicBezTo>
                <a:lnTo>
                  <a:pt x="1720" y="10633"/>
                </a:lnTo>
                <a:lnTo>
                  <a:pt x="1639" y="10666"/>
                </a:lnTo>
                <a:cubicBezTo>
                  <a:pt x="1632" y="10653"/>
                  <a:pt x="1626" y="10643"/>
                  <a:pt x="1619" y="10633"/>
                </a:cubicBezTo>
                <a:lnTo>
                  <a:pt x="1689" y="10582"/>
                </a:lnTo>
                <a:close/>
                <a:moveTo>
                  <a:pt x="2026" y="10603"/>
                </a:moveTo>
                <a:cubicBezTo>
                  <a:pt x="2056" y="10606"/>
                  <a:pt x="2083" y="10609"/>
                  <a:pt x="2113" y="10613"/>
                </a:cubicBezTo>
                <a:lnTo>
                  <a:pt x="2090" y="10677"/>
                </a:lnTo>
                <a:cubicBezTo>
                  <a:pt x="2076" y="10650"/>
                  <a:pt x="2050" y="10626"/>
                  <a:pt x="2023" y="10613"/>
                </a:cubicBezTo>
                <a:lnTo>
                  <a:pt x="2026" y="10603"/>
                </a:lnTo>
                <a:close/>
                <a:moveTo>
                  <a:pt x="2073" y="10730"/>
                </a:moveTo>
                <a:lnTo>
                  <a:pt x="2073" y="10730"/>
                </a:lnTo>
                <a:cubicBezTo>
                  <a:pt x="2066" y="10744"/>
                  <a:pt x="2063" y="10761"/>
                  <a:pt x="2056" y="10774"/>
                </a:cubicBezTo>
                <a:cubicBezTo>
                  <a:pt x="2056" y="10757"/>
                  <a:pt x="2060" y="10740"/>
                  <a:pt x="2073" y="10730"/>
                </a:cubicBezTo>
                <a:close/>
                <a:moveTo>
                  <a:pt x="2192" y="10768"/>
                </a:moveTo>
                <a:cubicBezTo>
                  <a:pt x="2196" y="10768"/>
                  <a:pt x="2200" y="10769"/>
                  <a:pt x="2204" y="10771"/>
                </a:cubicBezTo>
                <a:cubicBezTo>
                  <a:pt x="2204" y="10774"/>
                  <a:pt x="2204" y="10774"/>
                  <a:pt x="2208" y="10778"/>
                </a:cubicBezTo>
                <a:lnTo>
                  <a:pt x="2204" y="10778"/>
                </a:lnTo>
                <a:cubicBezTo>
                  <a:pt x="2188" y="10784"/>
                  <a:pt x="2164" y="10794"/>
                  <a:pt x="2144" y="10804"/>
                </a:cubicBezTo>
                <a:cubicBezTo>
                  <a:pt x="2160" y="10783"/>
                  <a:pt x="2176" y="10768"/>
                  <a:pt x="2192" y="10768"/>
                </a:cubicBezTo>
                <a:close/>
                <a:moveTo>
                  <a:pt x="2204" y="10794"/>
                </a:moveTo>
                <a:cubicBezTo>
                  <a:pt x="2204" y="10821"/>
                  <a:pt x="2201" y="10852"/>
                  <a:pt x="2194" y="10878"/>
                </a:cubicBezTo>
                <a:cubicBezTo>
                  <a:pt x="2161" y="10878"/>
                  <a:pt x="2144" y="10855"/>
                  <a:pt x="2113" y="10852"/>
                </a:cubicBezTo>
                <a:cubicBezTo>
                  <a:pt x="2120" y="10841"/>
                  <a:pt x="2124" y="10835"/>
                  <a:pt x="2130" y="10825"/>
                </a:cubicBezTo>
                <a:lnTo>
                  <a:pt x="2127" y="10825"/>
                </a:lnTo>
                <a:cubicBezTo>
                  <a:pt x="2151" y="10808"/>
                  <a:pt x="2177" y="10798"/>
                  <a:pt x="2204" y="10794"/>
                </a:cubicBezTo>
                <a:close/>
                <a:moveTo>
                  <a:pt x="2406" y="10653"/>
                </a:moveTo>
                <a:cubicBezTo>
                  <a:pt x="2423" y="10656"/>
                  <a:pt x="2443" y="10660"/>
                  <a:pt x="2463" y="10663"/>
                </a:cubicBezTo>
                <a:lnTo>
                  <a:pt x="2450" y="10720"/>
                </a:lnTo>
                <a:lnTo>
                  <a:pt x="2460" y="10720"/>
                </a:lnTo>
                <a:lnTo>
                  <a:pt x="2470" y="10663"/>
                </a:lnTo>
                <a:cubicBezTo>
                  <a:pt x="2490" y="10666"/>
                  <a:pt x="2507" y="10670"/>
                  <a:pt x="2527" y="10673"/>
                </a:cubicBezTo>
                <a:cubicBezTo>
                  <a:pt x="2511" y="10774"/>
                  <a:pt x="2463" y="10882"/>
                  <a:pt x="2443" y="10979"/>
                </a:cubicBezTo>
                <a:cubicBezTo>
                  <a:pt x="2413" y="10990"/>
                  <a:pt x="2383" y="11003"/>
                  <a:pt x="2352" y="11013"/>
                </a:cubicBezTo>
                <a:cubicBezTo>
                  <a:pt x="2356" y="10986"/>
                  <a:pt x="2359" y="10959"/>
                  <a:pt x="2363" y="10929"/>
                </a:cubicBezTo>
                <a:cubicBezTo>
                  <a:pt x="2376" y="10919"/>
                  <a:pt x="2393" y="10905"/>
                  <a:pt x="2410" y="10899"/>
                </a:cubicBezTo>
                <a:lnTo>
                  <a:pt x="2410" y="10899"/>
                </a:lnTo>
                <a:lnTo>
                  <a:pt x="2366" y="10902"/>
                </a:lnTo>
                <a:cubicBezTo>
                  <a:pt x="2379" y="10818"/>
                  <a:pt x="2393" y="10734"/>
                  <a:pt x="2406" y="10653"/>
                </a:cubicBezTo>
                <a:close/>
                <a:moveTo>
                  <a:pt x="2283" y="11023"/>
                </a:moveTo>
                <a:cubicBezTo>
                  <a:pt x="2288" y="11023"/>
                  <a:pt x="2292" y="11026"/>
                  <a:pt x="2295" y="11033"/>
                </a:cubicBezTo>
                <a:lnTo>
                  <a:pt x="2255" y="11047"/>
                </a:lnTo>
                <a:cubicBezTo>
                  <a:pt x="2266" y="11034"/>
                  <a:pt x="2275" y="11023"/>
                  <a:pt x="2283" y="11023"/>
                </a:cubicBezTo>
                <a:close/>
                <a:moveTo>
                  <a:pt x="1976" y="11090"/>
                </a:moveTo>
                <a:cubicBezTo>
                  <a:pt x="1976" y="11094"/>
                  <a:pt x="1976" y="11094"/>
                  <a:pt x="1976" y="11097"/>
                </a:cubicBezTo>
                <a:lnTo>
                  <a:pt x="1965" y="11097"/>
                </a:lnTo>
                <a:lnTo>
                  <a:pt x="1976" y="11090"/>
                </a:lnTo>
                <a:close/>
                <a:moveTo>
                  <a:pt x="2184" y="10939"/>
                </a:moveTo>
                <a:lnTo>
                  <a:pt x="2184" y="10939"/>
                </a:lnTo>
                <a:cubicBezTo>
                  <a:pt x="2171" y="11000"/>
                  <a:pt x="2157" y="11053"/>
                  <a:pt x="2154" y="11080"/>
                </a:cubicBezTo>
                <a:cubicBezTo>
                  <a:pt x="2168" y="11047"/>
                  <a:pt x="2202" y="11018"/>
                  <a:pt x="2220" y="11018"/>
                </a:cubicBezTo>
                <a:cubicBezTo>
                  <a:pt x="2227" y="11018"/>
                  <a:pt x="2231" y="11023"/>
                  <a:pt x="2231" y="11033"/>
                </a:cubicBezTo>
                <a:lnTo>
                  <a:pt x="2214" y="11064"/>
                </a:lnTo>
                <a:cubicBezTo>
                  <a:pt x="2194" y="11070"/>
                  <a:pt x="2174" y="11074"/>
                  <a:pt x="2154" y="11080"/>
                </a:cubicBezTo>
                <a:lnTo>
                  <a:pt x="2127" y="11087"/>
                </a:lnTo>
                <a:cubicBezTo>
                  <a:pt x="2140" y="11064"/>
                  <a:pt x="2147" y="11037"/>
                  <a:pt x="2147" y="11013"/>
                </a:cubicBezTo>
                <a:lnTo>
                  <a:pt x="2147" y="11013"/>
                </a:lnTo>
                <a:lnTo>
                  <a:pt x="2073" y="11101"/>
                </a:lnTo>
                <a:lnTo>
                  <a:pt x="2033" y="11101"/>
                </a:lnTo>
                <a:cubicBezTo>
                  <a:pt x="2036" y="11084"/>
                  <a:pt x="2039" y="11067"/>
                  <a:pt x="2043" y="11050"/>
                </a:cubicBezTo>
                <a:cubicBezTo>
                  <a:pt x="2090" y="11020"/>
                  <a:pt x="2130" y="10983"/>
                  <a:pt x="2184" y="10939"/>
                </a:cubicBezTo>
                <a:close/>
                <a:moveTo>
                  <a:pt x="2299" y="11149"/>
                </a:moveTo>
                <a:cubicBezTo>
                  <a:pt x="2313" y="11149"/>
                  <a:pt x="2307" y="11169"/>
                  <a:pt x="2288" y="11195"/>
                </a:cubicBezTo>
                <a:cubicBezTo>
                  <a:pt x="2278" y="11195"/>
                  <a:pt x="2272" y="11185"/>
                  <a:pt x="2285" y="11154"/>
                </a:cubicBezTo>
                <a:lnTo>
                  <a:pt x="2282" y="11154"/>
                </a:lnTo>
                <a:cubicBezTo>
                  <a:pt x="2289" y="11151"/>
                  <a:pt x="2295" y="11149"/>
                  <a:pt x="2299" y="11149"/>
                </a:cubicBezTo>
                <a:close/>
                <a:moveTo>
                  <a:pt x="3156" y="11635"/>
                </a:moveTo>
                <a:cubicBezTo>
                  <a:pt x="3165" y="11635"/>
                  <a:pt x="3167" y="11642"/>
                  <a:pt x="3150" y="11663"/>
                </a:cubicBezTo>
                <a:cubicBezTo>
                  <a:pt x="3113" y="11694"/>
                  <a:pt x="3096" y="11706"/>
                  <a:pt x="3089" y="11706"/>
                </a:cubicBezTo>
                <a:cubicBezTo>
                  <a:pt x="3078" y="11706"/>
                  <a:pt x="3093" y="11677"/>
                  <a:pt x="3100" y="11653"/>
                </a:cubicBezTo>
                <a:cubicBezTo>
                  <a:pt x="3113" y="11649"/>
                  <a:pt x="3142" y="11635"/>
                  <a:pt x="3156" y="11635"/>
                </a:cubicBezTo>
                <a:close/>
                <a:moveTo>
                  <a:pt x="3296" y="11811"/>
                </a:moveTo>
                <a:cubicBezTo>
                  <a:pt x="3296" y="11811"/>
                  <a:pt x="3296" y="11811"/>
                  <a:pt x="3295" y="11811"/>
                </a:cubicBezTo>
                <a:lnTo>
                  <a:pt x="3295" y="11811"/>
                </a:lnTo>
                <a:lnTo>
                  <a:pt x="3301" y="11814"/>
                </a:lnTo>
                <a:cubicBezTo>
                  <a:pt x="3300" y="11812"/>
                  <a:pt x="3299" y="11811"/>
                  <a:pt x="3296" y="11811"/>
                </a:cubicBezTo>
                <a:close/>
                <a:moveTo>
                  <a:pt x="4150" y="12278"/>
                </a:moveTo>
                <a:lnTo>
                  <a:pt x="4150" y="12278"/>
                </a:lnTo>
                <a:cubicBezTo>
                  <a:pt x="4149" y="12279"/>
                  <a:pt x="4148" y="12279"/>
                  <a:pt x="4147" y="12279"/>
                </a:cubicBezTo>
                <a:lnTo>
                  <a:pt x="4147" y="12279"/>
                </a:lnTo>
                <a:lnTo>
                  <a:pt x="4150" y="12278"/>
                </a:lnTo>
                <a:close/>
                <a:moveTo>
                  <a:pt x="4532" y="12578"/>
                </a:moveTo>
                <a:cubicBezTo>
                  <a:pt x="4531" y="12578"/>
                  <a:pt x="4531" y="12578"/>
                  <a:pt x="4530" y="12578"/>
                </a:cubicBezTo>
                <a:cubicBezTo>
                  <a:pt x="4532" y="12578"/>
                  <a:pt x="4533" y="12578"/>
                  <a:pt x="4535" y="12579"/>
                </a:cubicBezTo>
                <a:lnTo>
                  <a:pt x="4535" y="12579"/>
                </a:lnTo>
                <a:cubicBezTo>
                  <a:pt x="4534" y="12578"/>
                  <a:pt x="4533" y="12578"/>
                  <a:pt x="4532" y="12578"/>
                </a:cubicBezTo>
                <a:close/>
                <a:moveTo>
                  <a:pt x="4789" y="12857"/>
                </a:moveTo>
                <a:cubicBezTo>
                  <a:pt x="4786" y="12867"/>
                  <a:pt x="4779" y="12874"/>
                  <a:pt x="4772" y="12881"/>
                </a:cubicBezTo>
                <a:cubicBezTo>
                  <a:pt x="4776" y="12874"/>
                  <a:pt x="4779" y="12867"/>
                  <a:pt x="4786" y="12861"/>
                </a:cubicBezTo>
                <a:lnTo>
                  <a:pt x="4789" y="12857"/>
                </a:lnTo>
                <a:close/>
                <a:moveTo>
                  <a:pt x="4897" y="12820"/>
                </a:moveTo>
                <a:cubicBezTo>
                  <a:pt x="4846" y="12844"/>
                  <a:pt x="4826" y="12867"/>
                  <a:pt x="4816" y="12888"/>
                </a:cubicBezTo>
                <a:cubicBezTo>
                  <a:pt x="4813" y="12888"/>
                  <a:pt x="4806" y="12891"/>
                  <a:pt x="4802" y="12891"/>
                </a:cubicBezTo>
                <a:cubicBezTo>
                  <a:pt x="4823" y="12871"/>
                  <a:pt x="4772" y="12844"/>
                  <a:pt x="4897" y="12820"/>
                </a:cubicBezTo>
                <a:close/>
                <a:moveTo>
                  <a:pt x="4779" y="12861"/>
                </a:moveTo>
                <a:lnTo>
                  <a:pt x="4779" y="12861"/>
                </a:lnTo>
                <a:cubicBezTo>
                  <a:pt x="4752" y="12895"/>
                  <a:pt x="4736" y="12907"/>
                  <a:pt x="4726" y="12907"/>
                </a:cubicBezTo>
                <a:cubicBezTo>
                  <a:pt x="4718" y="12907"/>
                  <a:pt x="4713" y="12900"/>
                  <a:pt x="4708" y="12891"/>
                </a:cubicBezTo>
                <a:lnTo>
                  <a:pt x="4779" y="12861"/>
                </a:lnTo>
                <a:close/>
                <a:moveTo>
                  <a:pt x="2696" y="10714"/>
                </a:moveTo>
                <a:lnTo>
                  <a:pt x="2746" y="10727"/>
                </a:lnTo>
                <a:cubicBezTo>
                  <a:pt x="2746" y="10730"/>
                  <a:pt x="2746" y="10734"/>
                  <a:pt x="2746" y="10737"/>
                </a:cubicBezTo>
                <a:cubicBezTo>
                  <a:pt x="2817" y="10771"/>
                  <a:pt x="2840" y="10848"/>
                  <a:pt x="2908" y="10868"/>
                </a:cubicBezTo>
                <a:cubicBezTo>
                  <a:pt x="2904" y="10905"/>
                  <a:pt x="2925" y="10956"/>
                  <a:pt x="2891" y="11016"/>
                </a:cubicBezTo>
                <a:cubicBezTo>
                  <a:pt x="2907" y="10994"/>
                  <a:pt x="2930" y="10949"/>
                  <a:pt x="2952" y="10949"/>
                </a:cubicBezTo>
                <a:cubicBezTo>
                  <a:pt x="2953" y="10949"/>
                  <a:pt x="2954" y="10949"/>
                  <a:pt x="2955" y="10949"/>
                </a:cubicBezTo>
                <a:cubicBezTo>
                  <a:pt x="2955" y="11090"/>
                  <a:pt x="2901" y="10956"/>
                  <a:pt x="2884" y="11117"/>
                </a:cubicBezTo>
                <a:cubicBezTo>
                  <a:pt x="2914" y="11033"/>
                  <a:pt x="2972" y="11016"/>
                  <a:pt x="3019" y="10976"/>
                </a:cubicBezTo>
                <a:cubicBezTo>
                  <a:pt x="3034" y="10922"/>
                  <a:pt x="3027" y="10903"/>
                  <a:pt x="3010" y="10903"/>
                </a:cubicBezTo>
                <a:cubicBezTo>
                  <a:pt x="2986" y="10903"/>
                  <a:pt x="2941" y="10943"/>
                  <a:pt x="2914" y="10969"/>
                </a:cubicBezTo>
                <a:cubicBezTo>
                  <a:pt x="2935" y="10909"/>
                  <a:pt x="2958" y="10848"/>
                  <a:pt x="2992" y="10791"/>
                </a:cubicBezTo>
                <a:cubicBezTo>
                  <a:pt x="3069" y="10815"/>
                  <a:pt x="3147" y="10848"/>
                  <a:pt x="3224" y="10875"/>
                </a:cubicBezTo>
                <a:cubicBezTo>
                  <a:pt x="3264" y="10936"/>
                  <a:pt x="3389" y="10939"/>
                  <a:pt x="3419" y="11047"/>
                </a:cubicBezTo>
                <a:cubicBezTo>
                  <a:pt x="3439" y="11027"/>
                  <a:pt x="3460" y="11003"/>
                  <a:pt x="3480" y="10979"/>
                </a:cubicBezTo>
                <a:cubicBezTo>
                  <a:pt x="3520" y="11000"/>
                  <a:pt x="3564" y="11020"/>
                  <a:pt x="3604" y="11043"/>
                </a:cubicBezTo>
                <a:lnTo>
                  <a:pt x="3621" y="11084"/>
                </a:lnTo>
                <a:lnTo>
                  <a:pt x="3621" y="11057"/>
                </a:lnTo>
                <a:lnTo>
                  <a:pt x="3614" y="11050"/>
                </a:lnTo>
                <a:lnTo>
                  <a:pt x="3614" y="11050"/>
                </a:lnTo>
                <a:cubicBezTo>
                  <a:pt x="3662" y="11074"/>
                  <a:pt x="3709" y="11094"/>
                  <a:pt x="3752" y="11121"/>
                </a:cubicBezTo>
                <a:cubicBezTo>
                  <a:pt x="3742" y="11134"/>
                  <a:pt x="3732" y="11148"/>
                  <a:pt x="3726" y="11161"/>
                </a:cubicBezTo>
                <a:lnTo>
                  <a:pt x="3783" y="11138"/>
                </a:lnTo>
                <a:lnTo>
                  <a:pt x="3789" y="11138"/>
                </a:lnTo>
                <a:cubicBezTo>
                  <a:pt x="3773" y="11158"/>
                  <a:pt x="3746" y="11185"/>
                  <a:pt x="3746" y="11208"/>
                </a:cubicBezTo>
                <a:cubicBezTo>
                  <a:pt x="3759" y="11181"/>
                  <a:pt x="3779" y="11161"/>
                  <a:pt x="3803" y="11144"/>
                </a:cubicBezTo>
                <a:cubicBezTo>
                  <a:pt x="3820" y="11154"/>
                  <a:pt x="3837" y="11168"/>
                  <a:pt x="3853" y="11178"/>
                </a:cubicBezTo>
                <a:lnTo>
                  <a:pt x="3853" y="11185"/>
                </a:lnTo>
                <a:cubicBezTo>
                  <a:pt x="3853" y="11185"/>
                  <a:pt x="3853" y="11186"/>
                  <a:pt x="3853" y="11186"/>
                </a:cubicBezTo>
                <a:cubicBezTo>
                  <a:pt x="3854" y="11186"/>
                  <a:pt x="3854" y="11181"/>
                  <a:pt x="3857" y="11181"/>
                </a:cubicBezTo>
                <a:cubicBezTo>
                  <a:pt x="3874" y="11191"/>
                  <a:pt x="3890" y="11205"/>
                  <a:pt x="3907" y="11215"/>
                </a:cubicBezTo>
                <a:cubicBezTo>
                  <a:pt x="3907" y="11218"/>
                  <a:pt x="3904" y="11218"/>
                  <a:pt x="3904" y="11222"/>
                </a:cubicBezTo>
                <a:cubicBezTo>
                  <a:pt x="3904" y="11223"/>
                  <a:pt x="3905" y="11223"/>
                  <a:pt x="3906" y="11223"/>
                </a:cubicBezTo>
                <a:cubicBezTo>
                  <a:pt x="3908" y="11223"/>
                  <a:pt x="3912" y="11222"/>
                  <a:pt x="3914" y="11222"/>
                </a:cubicBezTo>
                <a:cubicBezTo>
                  <a:pt x="4288" y="11464"/>
                  <a:pt x="4607" y="11774"/>
                  <a:pt x="4863" y="12140"/>
                </a:cubicBezTo>
                <a:cubicBezTo>
                  <a:pt x="4880" y="12167"/>
                  <a:pt x="4893" y="12194"/>
                  <a:pt x="4910" y="12218"/>
                </a:cubicBezTo>
                <a:cubicBezTo>
                  <a:pt x="4843" y="12285"/>
                  <a:pt x="4769" y="12346"/>
                  <a:pt x="4688" y="12393"/>
                </a:cubicBezTo>
                <a:cubicBezTo>
                  <a:pt x="4706" y="12387"/>
                  <a:pt x="4719" y="12384"/>
                  <a:pt x="4727" y="12384"/>
                </a:cubicBezTo>
                <a:cubicBezTo>
                  <a:pt x="4795" y="12384"/>
                  <a:pt x="4589" y="12554"/>
                  <a:pt x="4691" y="12554"/>
                </a:cubicBezTo>
                <a:cubicBezTo>
                  <a:pt x="4707" y="12554"/>
                  <a:pt x="4730" y="12550"/>
                  <a:pt x="4762" y="12541"/>
                </a:cubicBezTo>
                <a:lnTo>
                  <a:pt x="4762" y="12541"/>
                </a:lnTo>
                <a:cubicBezTo>
                  <a:pt x="4728" y="12575"/>
                  <a:pt x="4695" y="12565"/>
                  <a:pt x="4651" y="12591"/>
                </a:cubicBezTo>
                <a:cubicBezTo>
                  <a:pt x="4684" y="12582"/>
                  <a:pt x="4709" y="12577"/>
                  <a:pt x="4725" y="12577"/>
                </a:cubicBezTo>
                <a:cubicBezTo>
                  <a:pt x="4755" y="12577"/>
                  <a:pt x="4760" y="12592"/>
                  <a:pt x="4745" y="12622"/>
                </a:cubicBezTo>
                <a:lnTo>
                  <a:pt x="4722" y="12628"/>
                </a:lnTo>
                <a:cubicBezTo>
                  <a:pt x="4779" y="12703"/>
                  <a:pt x="4728" y="12773"/>
                  <a:pt x="4698" y="12871"/>
                </a:cubicBezTo>
                <a:cubicBezTo>
                  <a:pt x="4694" y="12867"/>
                  <a:pt x="4689" y="12865"/>
                  <a:pt x="4682" y="12865"/>
                </a:cubicBezTo>
                <a:cubicBezTo>
                  <a:pt x="4670" y="12865"/>
                  <a:pt x="4652" y="12875"/>
                  <a:pt x="4621" y="12908"/>
                </a:cubicBezTo>
                <a:lnTo>
                  <a:pt x="4675" y="12817"/>
                </a:lnTo>
                <a:lnTo>
                  <a:pt x="4675" y="12817"/>
                </a:lnTo>
                <a:cubicBezTo>
                  <a:pt x="4660" y="12826"/>
                  <a:pt x="4629" y="12856"/>
                  <a:pt x="4615" y="12856"/>
                </a:cubicBezTo>
                <a:cubicBezTo>
                  <a:pt x="4613" y="12856"/>
                  <a:pt x="4612" y="12855"/>
                  <a:pt x="4611" y="12854"/>
                </a:cubicBezTo>
                <a:lnTo>
                  <a:pt x="4698" y="12746"/>
                </a:lnTo>
                <a:lnTo>
                  <a:pt x="4698" y="12746"/>
                </a:lnTo>
                <a:cubicBezTo>
                  <a:pt x="4683" y="12760"/>
                  <a:pt x="4673" y="12766"/>
                  <a:pt x="4665" y="12766"/>
                </a:cubicBezTo>
                <a:cubicBezTo>
                  <a:pt x="4632" y="12766"/>
                  <a:pt x="4663" y="12648"/>
                  <a:pt x="4630" y="12648"/>
                </a:cubicBezTo>
                <a:cubicBezTo>
                  <a:pt x="4627" y="12648"/>
                  <a:pt x="4622" y="12649"/>
                  <a:pt x="4617" y="12652"/>
                </a:cubicBezTo>
                <a:cubicBezTo>
                  <a:pt x="4688" y="12689"/>
                  <a:pt x="4570" y="12773"/>
                  <a:pt x="4560" y="12861"/>
                </a:cubicBezTo>
                <a:cubicBezTo>
                  <a:pt x="4545" y="12867"/>
                  <a:pt x="4534" y="12870"/>
                  <a:pt x="4526" y="12870"/>
                </a:cubicBezTo>
                <a:cubicBezTo>
                  <a:pt x="4446" y="12870"/>
                  <a:pt x="4630" y="12597"/>
                  <a:pt x="4535" y="12579"/>
                </a:cubicBezTo>
                <a:lnTo>
                  <a:pt x="4535" y="12579"/>
                </a:lnTo>
                <a:cubicBezTo>
                  <a:pt x="4548" y="12589"/>
                  <a:pt x="4539" y="12665"/>
                  <a:pt x="4500" y="12692"/>
                </a:cubicBezTo>
                <a:cubicBezTo>
                  <a:pt x="4489" y="12649"/>
                  <a:pt x="4493" y="12602"/>
                  <a:pt x="4506" y="12558"/>
                </a:cubicBezTo>
                <a:cubicBezTo>
                  <a:pt x="4501" y="12556"/>
                  <a:pt x="4496" y="12556"/>
                  <a:pt x="4491" y="12556"/>
                </a:cubicBezTo>
                <a:cubicBezTo>
                  <a:pt x="4436" y="12556"/>
                  <a:pt x="4455" y="12662"/>
                  <a:pt x="4399" y="12699"/>
                </a:cubicBezTo>
                <a:cubicBezTo>
                  <a:pt x="4412" y="12662"/>
                  <a:pt x="4413" y="12648"/>
                  <a:pt x="4406" y="12648"/>
                </a:cubicBezTo>
                <a:cubicBezTo>
                  <a:pt x="4388" y="12648"/>
                  <a:pt x="4323" y="12728"/>
                  <a:pt x="4288" y="12740"/>
                </a:cubicBezTo>
                <a:lnTo>
                  <a:pt x="4345" y="12649"/>
                </a:lnTo>
                <a:cubicBezTo>
                  <a:pt x="4339" y="12631"/>
                  <a:pt x="4332" y="12624"/>
                  <a:pt x="4323" y="12624"/>
                </a:cubicBezTo>
                <a:cubicBezTo>
                  <a:pt x="4288" y="12624"/>
                  <a:pt x="4233" y="12740"/>
                  <a:pt x="4204" y="12740"/>
                </a:cubicBezTo>
                <a:cubicBezTo>
                  <a:pt x="4196" y="12740"/>
                  <a:pt x="4190" y="12732"/>
                  <a:pt x="4187" y="12713"/>
                </a:cubicBezTo>
                <a:lnTo>
                  <a:pt x="4294" y="12605"/>
                </a:lnTo>
                <a:lnTo>
                  <a:pt x="4240" y="12615"/>
                </a:lnTo>
                <a:lnTo>
                  <a:pt x="4314" y="12517"/>
                </a:lnTo>
                <a:lnTo>
                  <a:pt x="4314" y="12517"/>
                </a:lnTo>
                <a:cubicBezTo>
                  <a:pt x="4283" y="12536"/>
                  <a:pt x="4263" y="12544"/>
                  <a:pt x="4250" y="12544"/>
                </a:cubicBezTo>
                <a:cubicBezTo>
                  <a:pt x="4227" y="12544"/>
                  <a:pt x="4223" y="12522"/>
                  <a:pt x="4210" y="12491"/>
                </a:cubicBezTo>
                <a:cubicBezTo>
                  <a:pt x="4180" y="12552"/>
                  <a:pt x="4110" y="12635"/>
                  <a:pt x="4073" y="12635"/>
                </a:cubicBezTo>
                <a:cubicBezTo>
                  <a:pt x="4069" y="12635"/>
                  <a:pt x="4065" y="12634"/>
                  <a:pt x="4062" y="12632"/>
                </a:cubicBezTo>
                <a:cubicBezTo>
                  <a:pt x="4079" y="12565"/>
                  <a:pt x="4133" y="12554"/>
                  <a:pt x="4079" y="12538"/>
                </a:cubicBezTo>
                <a:cubicBezTo>
                  <a:pt x="4110" y="12506"/>
                  <a:pt x="4144" y="12470"/>
                  <a:pt x="4156" y="12470"/>
                </a:cubicBezTo>
                <a:cubicBezTo>
                  <a:pt x="4164" y="12470"/>
                  <a:pt x="4164" y="12484"/>
                  <a:pt x="4150" y="12521"/>
                </a:cubicBezTo>
                <a:lnTo>
                  <a:pt x="4220" y="12443"/>
                </a:lnTo>
                <a:cubicBezTo>
                  <a:pt x="4237" y="12366"/>
                  <a:pt x="4173" y="12390"/>
                  <a:pt x="4156" y="12379"/>
                </a:cubicBezTo>
                <a:lnTo>
                  <a:pt x="4156" y="12379"/>
                </a:lnTo>
                <a:cubicBezTo>
                  <a:pt x="4160" y="12390"/>
                  <a:pt x="4163" y="12400"/>
                  <a:pt x="4160" y="12413"/>
                </a:cubicBezTo>
                <a:lnTo>
                  <a:pt x="4008" y="12494"/>
                </a:lnTo>
                <a:cubicBezTo>
                  <a:pt x="4022" y="12460"/>
                  <a:pt x="4045" y="12430"/>
                  <a:pt x="4076" y="12410"/>
                </a:cubicBezTo>
                <a:cubicBezTo>
                  <a:pt x="4057" y="12410"/>
                  <a:pt x="4024" y="12441"/>
                  <a:pt x="3998" y="12441"/>
                </a:cubicBezTo>
                <a:cubicBezTo>
                  <a:pt x="3996" y="12441"/>
                  <a:pt x="3994" y="12441"/>
                  <a:pt x="3991" y="12440"/>
                </a:cubicBezTo>
                <a:cubicBezTo>
                  <a:pt x="4048" y="12371"/>
                  <a:pt x="4097" y="12298"/>
                  <a:pt x="4147" y="12279"/>
                </a:cubicBezTo>
                <a:lnTo>
                  <a:pt x="4147" y="12279"/>
                </a:lnTo>
                <a:lnTo>
                  <a:pt x="4035" y="12319"/>
                </a:lnTo>
                <a:cubicBezTo>
                  <a:pt x="4052" y="12285"/>
                  <a:pt x="4065" y="12211"/>
                  <a:pt x="4092" y="12191"/>
                </a:cubicBezTo>
                <a:cubicBezTo>
                  <a:pt x="4092" y="12178"/>
                  <a:pt x="4084" y="12174"/>
                  <a:pt x="4073" y="12174"/>
                </a:cubicBezTo>
                <a:cubicBezTo>
                  <a:pt x="4040" y="12174"/>
                  <a:pt x="3974" y="12212"/>
                  <a:pt x="3936" y="12212"/>
                </a:cubicBezTo>
                <a:cubicBezTo>
                  <a:pt x="3919" y="12212"/>
                  <a:pt x="3908" y="12205"/>
                  <a:pt x="3907" y="12184"/>
                </a:cubicBezTo>
                <a:cubicBezTo>
                  <a:pt x="3897" y="12194"/>
                  <a:pt x="3880" y="12204"/>
                  <a:pt x="3867" y="12208"/>
                </a:cubicBezTo>
                <a:cubicBezTo>
                  <a:pt x="3843" y="12170"/>
                  <a:pt x="3857" y="12091"/>
                  <a:pt x="3801" y="12091"/>
                </a:cubicBezTo>
                <a:cubicBezTo>
                  <a:pt x="3788" y="12091"/>
                  <a:pt x="3770" y="12096"/>
                  <a:pt x="3746" y="12107"/>
                </a:cubicBezTo>
                <a:lnTo>
                  <a:pt x="3816" y="11962"/>
                </a:lnTo>
                <a:cubicBezTo>
                  <a:pt x="3816" y="11962"/>
                  <a:pt x="3815" y="11962"/>
                  <a:pt x="3815" y="11962"/>
                </a:cubicBezTo>
                <a:cubicBezTo>
                  <a:pt x="3760" y="11962"/>
                  <a:pt x="3729" y="12141"/>
                  <a:pt x="3636" y="12141"/>
                </a:cubicBezTo>
                <a:cubicBezTo>
                  <a:pt x="3635" y="12141"/>
                  <a:pt x="3633" y="12141"/>
                  <a:pt x="3631" y="12140"/>
                </a:cubicBezTo>
                <a:cubicBezTo>
                  <a:pt x="3630" y="12141"/>
                  <a:pt x="3629" y="12141"/>
                  <a:pt x="3628" y="12141"/>
                </a:cubicBezTo>
                <a:cubicBezTo>
                  <a:pt x="3558" y="12141"/>
                  <a:pt x="3699" y="12022"/>
                  <a:pt x="3712" y="11976"/>
                </a:cubicBezTo>
                <a:lnTo>
                  <a:pt x="3712" y="11976"/>
                </a:lnTo>
                <a:cubicBezTo>
                  <a:pt x="3668" y="12005"/>
                  <a:pt x="3597" y="12050"/>
                  <a:pt x="3558" y="12050"/>
                </a:cubicBezTo>
                <a:cubicBezTo>
                  <a:pt x="3535" y="12050"/>
                  <a:pt x="3524" y="12033"/>
                  <a:pt x="3540" y="11982"/>
                </a:cubicBezTo>
                <a:cubicBezTo>
                  <a:pt x="3546" y="11981"/>
                  <a:pt x="3551" y="11980"/>
                  <a:pt x="3555" y="11980"/>
                </a:cubicBezTo>
                <a:cubicBezTo>
                  <a:pt x="3573" y="11980"/>
                  <a:pt x="3571" y="11996"/>
                  <a:pt x="3588" y="11999"/>
                </a:cubicBezTo>
                <a:lnTo>
                  <a:pt x="3614" y="11905"/>
                </a:lnTo>
                <a:cubicBezTo>
                  <a:pt x="3742" y="11824"/>
                  <a:pt x="3736" y="11885"/>
                  <a:pt x="3789" y="11767"/>
                </a:cubicBezTo>
                <a:lnTo>
                  <a:pt x="3789" y="11767"/>
                </a:lnTo>
                <a:cubicBezTo>
                  <a:pt x="3726" y="11840"/>
                  <a:pt x="3689" y="11860"/>
                  <a:pt x="3662" y="11860"/>
                </a:cubicBezTo>
                <a:cubicBezTo>
                  <a:pt x="3630" y="11860"/>
                  <a:pt x="3612" y="11833"/>
                  <a:pt x="3579" y="11833"/>
                </a:cubicBezTo>
                <a:cubicBezTo>
                  <a:pt x="3552" y="11833"/>
                  <a:pt x="3516" y="11852"/>
                  <a:pt x="3453" y="11922"/>
                </a:cubicBezTo>
                <a:lnTo>
                  <a:pt x="3473" y="11858"/>
                </a:lnTo>
                <a:cubicBezTo>
                  <a:pt x="3474" y="11859"/>
                  <a:pt x="3475" y="11860"/>
                  <a:pt x="3476" y="11860"/>
                </a:cubicBezTo>
                <a:cubicBezTo>
                  <a:pt x="3480" y="11860"/>
                  <a:pt x="3486" y="11856"/>
                  <a:pt x="3490" y="11856"/>
                </a:cubicBezTo>
                <a:cubicBezTo>
                  <a:pt x="3491" y="11856"/>
                  <a:pt x="3493" y="11856"/>
                  <a:pt x="3493" y="11858"/>
                </a:cubicBezTo>
                <a:cubicBezTo>
                  <a:pt x="3506" y="11828"/>
                  <a:pt x="3506" y="11816"/>
                  <a:pt x="3498" y="11816"/>
                </a:cubicBezTo>
                <a:cubicBezTo>
                  <a:pt x="3471" y="11816"/>
                  <a:pt x="3360" y="11935"/>
                  <a:pt x="3315" y="11935"/>
                </a:cubicBezTo>
                <a:cubicBezTo>
                  <a:pt x="3307" y="11935"/>
                  <a:pt x="3301" y="11931"/>
                  <a:pt x="3298" y="11922"/>
                </a:cubicBezTo>
                <a:cubicBezTo>
                  <a:pt x="3298" y="11881"/>
                  <a:pt x="3318" y="11848"/>
                  <a:pt x="3352" y="11828"/>
                </a:cubicBezTo>
                <a:lnTo>
                  <a:pt x="3352" y="11828"/>
                </a:lnTo>
                <a:lnTo>
                  <a:pt x="3261" y="11851"/>
                </a:lnTo>
                <a:cubicBezTo>
                  <a:pt x="3256" y="11840"/>
                  <a:pt x="3282" y="11813"/>
                  <a:pt x="3295" y="11811"/>
                </a:cubicBezTo>
                <a:lnTo>
                  <a:pt x="3295" y="11811"/>
                </a:lnTo>
                <a:lnTo>
                  <a:pt x="3227" y="11780"/>
                </a:lnTo>
                <a:lnTo>
                  <a:pt x="3234" y="11774"/>
                </a:lnTo>
                <a:lnTo>
                  <a:pt x="3234" y="11774"/>
                </a:lnTo>
                <a:cubicBezTo>
                  <a:pt x="3187" y="11801"/>
                  <a:pt x="3140" y="11828"/>
                  <a:pt x="3093" y="11851"/>
                </a:cubicBezTo>
                <a:cubicBezTo>
                  <a:pt x="3110" y="11804"/>
                  <a:pt x="3123" y="11834"/>
                  <a:pt x="3143" y="11804"/>
                </a:cubicBezTo>
                <a:lnTo>
                  <a:pt x="3143" y="11804"/>
                </a:lnTo>
                <a:lnTo>
                  <a:pt x="3063" y="11828"/>
                </a:lnTo>
                <a:cubicBezTo>
                  <a:pt x="3096" y="11774"/>
                  <a:pt x="3148" y="11744"/>
                  <a:pt x="3177" y="11744"/>
                </a:cubicBezTo>
                <a:cubicBezTo>
                  <a:pt x="3187" y="11744"/>
                  <a:pt x="3194" y="11747"/>
                  <a:pt x="3197" y="11753"/>
                </a:cubicBezTo>
                <a:cubicBezTo>
                  <a:pt x="3260" y="11666"/>
                  <a:pt x="3268" y="11644"/>
                  <a:pt x="3256" y="11644"/>
                </a:cubicBezTo>
                <a:cubicBezTo>
                  <a:pt x="3244" y="11644"/>
                  <a:pt x="3209" y="11667"/>
                  <a:pt x="3187" y="11667"/>
                </a:cubicBezTo>
                <a:cubicBezTo>
                  <a:pt x="3169" y="11667"/>
                  <a:pt x="3159" y="11652"/>
                  <a:pt x="3177" y="11595"/>
                </a:cubicBezTo>
                <a:lnTo>
                  <a:pt x="3234" y="11595"/>
                </a:lnTo>
                <a:cubicBezTo>
                  <a:pt x="3335" y="11454"/>
                  <a:pt x="3268" y="11478"/>
                  <a:pt x="3312" y="11370"/>
                </a:cubicBezTo>
                <a:lnTo>
                  <a:pt x="3312" y="11370"/>
                </a:lnTo>
                <a:cubicBezTo>
                  <a:pt x="3281" y="11417"/>
                  <a:pt x="3187" y="11629"/>
                  <a:pt x="3103" y="11649"/>
                </a:cubicBezTo>
                <a:cubicBezTo>
                  <a:pt x="3107" y="11634"/>
                  <a:pt x="3106" y="11619"/>
                  <a:pt x="3087" y="11619"/>
                </a:cubicBezTo>
                <a:cubicBezTo>
                  <a:pt x="3077" y="11619"/>
                  <a:pt x="3063" y="11623"/>
                  <a:pt x="3042" y="11632"/>
                </a:cubicBezTo>
                <a:cubicBezTo>
                  <a:pt x="3120" y="11555"/>
                  <a:pt x="3079" y="11555"/>
                  <a:pt x="3056" y="11538"/>
                </a:cubicBezTo>
                <a:lnTo>
                  <a:pt x="3157" y="11437"/>
                </a:lnTo>
                <a:lnTo>
                  <a:pt x="3157" y="11437"/>
                </a:lnTo>
                <a:cubicBezTo>
                  <a:pt x="3106" y="11444"/>
                  <a:pt x="3056" y="11498"/>
                  <a:pt x="2995" y="11531"/>
                </a:cubicBezTo>
                <a:cubicBezTo>
                  <a:pt x="2982" y="11491"/>
                  <a:pt x="3056" y="11410"/>
                  <a:pt x="3116" y="11336"/>
                </a:cubicBezTo>
                <a:cubicBezTo>
                  <a:pt x="3114" y="11329"/>
                  <a:pt x="3110" y="11326"/>
                  <a:pt x="3106" y="11326"/>
                </a:cubicBezTo>
                <a:cubicBezTo>
                  <a:pt x="3077" y="11326"/>
                  <a:pt x="3017" y="11464"/>
                  <a:pt x="2962" y="11464"/>
                </a:cubicBezTo>
                <a:cubicBezTo>
                  <a:pt x="2957" y="11464"/>
                  <a:pt x="2953" y="11463"/>
                  <a:pt x="2948" y="11461"/>
                </a:cubicBezTo>
                <a:cubicBezTo>
                  <a:pt x="2950" y="11419"/>
                  <a:pt x="2930" y="11406"/>
                  <a:pt x="2893" y="11406"/>
                </a:cubicBezTo>
                <a:cubicBezTo>
                  <a:pt x="2866" y="11406"/>
                  <a:pt x="2828" y="11413"/>
                  <a:pt x="2783" y="11420"/>
                </a:cubicBezTo>
                <a:cubicBezTo>
                  <a:pt x="2793" y="11360"/>
                  <a:pt x="2851" y="11363"/>
                  <a:pt x="2871" y="11326"/>
                </a:cubicBezTo>
                <a:lnTo>
                  <a:pt x="2871" y="11326"/>
                </a:lnTo>
                <a:lnTo>
                  <a:pt x="2766" y="11380"/>
                </a:lnTo>
                <a:cubicBezTo>
                  <a:pt x="2763" y="11373"/>
                  <a:pt x="2793" y="11353"/>
                  <a:pt x="2807" y="11340"/>
                </a:cubicBezTo>
                <a:lnTo>
                  <a:pt x="2807" y="11340"/>
                </a:lnTo>
                <a:cubicBezTo>
                  <a:pt x="2758" y="11349"/>
                  <a:pt x="2703" y="11431"/>
                  <a:pt x="2648" y="11431"/>
                </a:cubicBezTo>
                <a:cubicBezTo>
                  <a:pt x="2646" y="11431"/>
                  <a:pt x="2644" y="11431"/>
                  <a:pt x="2642" y="11430"/>
                </a:cubicBezTo>
                <a:cubicBezTo>
                  <a:pt x="2625" y="11444"/>
                  <a:pt x="2615" y="11449"/>
                  <a:pt x="2609" y="11449"/>
                </a:cubicBezTo>
                <a:cubicBezTo>
                  <a:pt x="2580" y="11449"/>
                  <a:pt x="2693" y="11281"/>
                  <a:pt x="2632" y="11281"/>
                </a:cubicBezTo>
                <a:cubicBezTo>
                  <a:pt x="2622" y="11281"/>
                  <a:pt x="2608" y="11286"/>
                  <a:pt x="2588" y="11296"/>
                </a:cubicBezTo>
                <a:cubicBezTo>
                  <a:pt x="2612" y="11259"/>
                  <a:pt x="2659" y="11242"/>
                  <a:pt x="2699" y="11202"/>
                </a:cubicBezTo>
                <a:lnTo>
                  <a:pt x="2699" y="11202"/>
                </a:lnTo>
                <a:cubicBezTo>
                  <a:pt x="2608" y="11215"/>
                  <a:pt x="2521" y="11239"/>
                  <a:pt x="2437" y="11276"/>
                </a:cubicBezTo>
                <a:lnTo>
                  <a:pt x="2477" y="11175"/>
                </a:lnTo>
                <a:lnTo>
                  <a:pt x="2477" y="11175"/>
                </a:lnTo>
                <a:cubicBezTo>
                  <a:pt x="2416" y="11276"/>
                  <a:pt x="2292" y="11323"/>
                  <a:pt x="2181" y="11356"/>
                </a:cubicBezTo>
                <a:lnTo>
                  <a:pt x="2171" y="11373"/>
                </a:lnTo>
                <a:lnTo>
                  <a:pt x="2161" y="11363"/>
                </a:lnTo>
                <a:lnTo>
                  <a:pt x="2181" y="11356"/>
                </a:lnTo>
                <a:lnTo>
                  <a:pt x="2201" y="11333"/>
                </a:lnTo>
                <a:lnTo>
                  <a:pt x="2201" y="11333"/>
                </a:lnTo>
                <a:lnTo>
                  <a:pt x="2157" y="11356"/>
                </a:lnTo>
                <a:lnTo>
                  <a:pt x="2137" y="11333"/>
                </a:lnTo>
                <a:cubicBezTo>
                  <a:pt x="2174" y="11303"/>
                  <a:pt x="2211" y="11279"/>
                  <a:pt x="2255" y="11259"/>
                </a:cubicBezTo>
                <a:lnTo>
                  <a:pt x="2255" y="11259"/>
                </a:lnTo>
                <a:lnTo>
                  <a:pt x="2201" y="11333"/>
                </a:lnTo>
                <a:cubicBezTo>
                  <a:pt x="2282" y="11289"/>
                  <a:pt x="2356" y="11239"/>
                  <a:pt x="2423" y="11181"/>
                </a:cubicBezTo>
                <a:lnTo>
                  <a:pt x="2423" y="11181"/>
                </a:lnTo>
                <a:cubicBezTo>
                  <a:pt x="2413" y="11186"/>
                  <a:pt x="2403" y="11189"/>
                  <a:pt x="2394" y="11189"/>
                </a:cubicBezTo>
                <a:cubicBezTo>
                  <a:pt x="2390" y="11189"/>
                  <a:pt x="2386" y="11189"/>
                  <a:pt x="2383" y="11188"/>
                </a:cubicBezTo>
                <a:cubicBezTo>
                  <a:pt x="2400" y="11181"/>
                  <a:pt x="2416" y="11168"/>
                  <a:pt x="2430" y="11154"/>
                </a:cubicBezTo>
                <a:cubicBezTo>
                  <a:pt x="2432" y="11152"/>
                  <a:pt x="2433" y="11151"/>
                  <a:pt x="2431" y="11151"/>
                </a:cubicBezTo>
                <a:cubicBezTo>
                  <a:pt x="2427" y="11151"/>
                  <a:pt x="2404" y="11162"/>
                  <a:pt x="2376" y="11175"/>
                </a:cubicBezTo>
                <a:lnTo>
                  <a:pt x="2490" y="11060"/>
                </a:lnTo>
                <a:lnTo>
                  <a:pt x="2490" y="11060"/>
                </a:lnTo>
                <a:lnTo>
                  <a:pt x="2440" y="11097"/>
                </a:lnTo>
                <a:lnTo>
                  <a:pt x="2463" y="10973"/>
                </a:lnTo>
                <a:lnTo>
                  <a:pt x="2460" y="10973"/>
                </a:lnTo>
                <a:cubicBezTo>
                  <a:pt x="2467" y="10963"/>
                  <a:pt x="2474" y="10949"/>
                  <a:pt x="2474" y="10946"/>
                </a:cubicBezTo>
                <a:lnTo>
                  <a:pt x="2474" y="10946"/>
                </a:lnTo>
                <a:cubicBezTo>
                  <a:pt x="2483" y="10981"/>
                  <a:pt x="2448" y="11061"/>
                  <a:pt x="2478" y="11061"/>
                </a:cubicBezTo>
                <a:cubicBezTo>
                  <a:pt x="2480" y="11061"/>
                  <a:pt x="2482" y="11061"/>
                  <a:pt x="2484" y="11060"/>
                </a:cubicBezTo>
                <a:cubicBezTo>
                  <a:pt x="2496" y="11006"/>
                  <a:pt x="2508" y="10994"/>
                  <a:pt x="2517" y="10994"/>
                </a:cubicBezTo>
                <a:cubicBezTo>
                  <a:pt x="2524" y="10994"/>
                  <a:pt x="2530" y="11002"/>
                  <a:pt x="2532" y="11002"/>
                </a:cubicBezTo>
                <a:cubicBezTo>
                  <a:pt x="2536" y="11002"/>
                  <a:pt x="2534" y="10990"/>
                  <a:pt x="2524" y="10936"/>
                </a:cubicBezTo>
                <a:cubicBezTo>
                  <a:pt x="2532" y="10929"/>
                  <a:pt x="2538" y="10927"/>
                  <a:pt x="2543" y="10927"/>
                </a:cubicBezTo>
                <a:cubicBezTo>
                  <a:pt x="2565" y="10927"/>
                  <a:pt x="2562" y="10977"/>
                  <a:pt x="2598" y="10979"/>
                </a:cubicBezTo>
                <a:cubicBezTo>
                  <a:pt x="2615" y="10885"/>
                  <a:pt x="2649" y="10798"/>
                  <a:pt x="2696" y="10714"/>
                </a:cubicBezTo>
                <a:close/>
                <a:moveTo>
                  <a:pt x="4813" y="12925"/>
                </a:moveTo>
                <a:cubicBezTo>
                  <a:pt x="4813" y="12935"/>
                  <a:pt x="4813" y="12945"/>
                  <a:pt x="4816" y="12955"/>
                </a:cubicBezTo>
                <a:cubicBezTo>
                  <a:pt x="4794" y="12984"/>
                  <a:pt x="4784" y="12987"/>
                  <a:pt x="4776" y="12987"/>
                </a:cubicBezTo>
                <a:cubicBezTo>
                  <a:pt x="4775" y="12987"/>
                  <a:pt x="4773" y="12986"/>
                  <a:pt x="4772" y="12986"/>
                </a:cubicBezTo>
                <a:cubicBezTo>
                  <a:pt x="4762" y="12986"/>
                  <a:pt x="4752" y="12991"/>
                  <a:pt x="4715" y="13056"/>
                </a:cubicBezTo>
                <a:cubicBezTo>
                  <a:pt x="4708" y="13056"/>
                  <a:pt x="4708" y="13059"/>
                  <a:pt x="4701" y="13059"/>
                </a:cubicBezTo>
                <a:cubicBezTo>
                  <a:pt x="4698" y="13061"/>
                  <a:pt x="4700" y="13061"/>
                  <a:pt x="4702" y="13061"/>
                </a:cubicBezTo>
                <a:cubicBezTo>
                  <a:pt x="4705" y="13061"/>
                  <a:pt x="4708" y="13061"/>
                  <a:pt x="4708" y="13063"/>
                </a:cubicBezTo>
                <a:lnTo>
                  <a:pt x="4708" y="13066"/>
                </a:lnTo>
                <a:lnTo>
                  <a:pt x="4715" y="13066"/>
                </a:lnTo>
                <a:cubicBezTo>
                  <a:pt x="4720" y="13068"/>
                  <a:pt x="4724" y="13069"/>
                  <a:pt x="4728" y="13069"/>
                </a:cubicBezTo>
                <a:cubicBezTo>
                  <a:pt x="4733" y="13069"/>
                  <a:pt x="4737" y="13068"/>
                  <a:pt x="4742" y="13066"/>
                </a:cubicBezTo>
                <a:lnTo>
                  <a:pt x="4789" y="13063"/>
                </a:lnTo>
                <a:lnTo>
                  <a:pt x="4789" y="13063"/>
                </a:lnTo>
                <a:cubicBezTo>
                  <a:pt x="4755" y="13083"/>
                  <a:pt x="4725" y="13106"/>
                  <a:pt x="4698" y="13133"/>
                </a:cubicBezTo>
                <a:cubicBezTo>
                  <a:pt x="4698" y="13127"/>
                  <a:pt x="4681" y="13123"/>
                  <a:pt x="4678" y="13116"/>
                </a:cubicBezTo>
                <a:cubicBezTo>
                  <a:pt x="4648" y="13133"/>
                  <a:pt x="4651" y="13147"/>
                  <a:pt x="4661" y="13160"/>
                </a:cubicBezTo>
                <a:cubicBezTo>
                  <a:pt x="4646" y="13170"/>
                  <a:pt x="4632" y="13176"/>
                  <a:pt x="4620" y="13176"/>
                </a:cubicBezTo>
                <a:cubicBezTo>
                  <a:pt x="4605" y="13176"/>
                  <a:pt x="4594" y="13164"/>
                  <a:pt x="4590" y="13133"/>
                </a:cubicBezTo>
                <a:cubicBezTo>
                  <a:pt x="4614" y="13103"/>
                  <a:pt x="4644" y="13076"/>
                  <a:pt x="4675" y="13056"/>
                </a:cubicBezTo>
                <a:cubicBezTo>
                  <a:pt x="4677" y="13034"/>
                  <a:pt x="4672" y="13029"/>
                  <a:pt x="4664" y="13029"/>
                </a:cubicBezTo>
                <a:cubicBezTo>
                  <a:pt x="4658" y="13029"/>
                  <a:pt x="4650" y="13033"/>
                  <a:pt x="4644" y="13033"/>
                </a:cubicBezTo>
                <a:cubicBezTo>
                  <a:pt x="4637" y="13033"/>
                  <a:pt x="4632" y="13028"/>
                  <a:pt x="4634" y="13009"/>
                </a:cubicBezTo>
                <a:cubicBezTo>
                  <a:pt x="4668" y="12950"/>
                  <a:pt x="4690" y="12936"/>
                  <a:pt x="4709" y="12936"/>
                </a:cubicBezTo>
                <a:cubicBezTo>
                  <a:pt x="4726" y="12936"/>
                  <a:pt x="4742" y="12947"/>
                  <a:pt x="4762" y="12947"/>
                </a:cubicBezTo>
                <a:cubicBezTo>
                  <a:pt x="4776" y="12947"/>
                  <a:pt x="4792" y="12942"/>
                  <a:pt x="4813" y="12925"/>
                </a:cubicBezTo>
                <a:close/>
                <a:moveTo>
                  <a:pt x="4017" y="15207"/>
                </a:moveTo>
                <a:lnTo>
                  <a:pt x="4001" y="15227"/>
                </a:lnTo>
                <a:cubicBezTo>
                  <a:pt x="4006" y="15223"/>
                  <a:pt x="4011" y="15216"/>
                  <a:pt x="4017" y="15207"/>
                </a:cubicBezTo>
                <a:close/>
                <a:moveTo>
                  <a:pt x="8500" y="0"/>
                </a:moveTo>
                <a:cubicBezTo>
                  <a:pt x="8391" y="0"/>
                  <a:pt x="8279" y="30"/>
                  <a:pt x="8158" y="69"/>
                </a:cubicBezTo>
                <a:cubicBezTo>
                  <a:pt x="8157" y="69"/>
                  <a:pt x="8157" y="69"/>
                  <a:pt x="8156" y="69"/>
                </a:cubicBezTo>
                <a:cubicBezTo>
                  <a:pt x="8113" y="69"/>
                  <a:pt x="7802" y="207"/>
                  <a:pt x="7639" y="476"/>
                </a:cubicBezTo>
                <a:cubicBezTo>
                  <a:pt x="7468" y="749"/>
                  <a:pt x="7421" y="1082"/>
                  <a:pt x="7508" y="1395"/>
                </a:cubicBezTo>
                <a:cubicBezTo>
                  <a:pt x="7475" y="1223"/>
                  <a:pt x="7475" y="1048"/>
                  <a:pt x="7515" y="880"/>
                </a:cubicBezTo>
                <a:cubicBezTo>
                  <a:pt x="7565" y="634"/>
                  <a:pt x="7771" y="365"/>
                  <a:pt x="7963" y="274"/>
                </a:cubicBezTo>
                <a:cubicBezTo>
                  <a:pt x="8040" y="235"/>
                  <a:pt x="8114" y="210"/>
                  <a:pt x="8148" y="210"/>
                </a:cubicBezTo>
                <a:cubicBezTo>
                  <a:pt x="8155" y="210"/>
                  <a:pt x="8161" y="211"/>
                  <a:pt x="8164" y="214"/>
                </a:cubicBezTo>
                <a:cubicBezTo>
                  <a:pt x="8191" y="214"/>
                  <a:pt x="8215" y="220"/>
                  <a:pt x="8238" y="237"/>
                </a:cubicBezTo>
                <a:cubicBezTo>
                  <a:pt x="8252" y="247"/>
                  <a:pt x="8252" y="264"/>
                  <a:pt x="8235" y="284"/>
                </a:cubicBezTo>
                <a:cubicBezTo>
                  <a:pt x="8218" y="304"/>
                  <a:pt x="8201" y="318"/>
                  <a:pt x="8090" y="405"/>
                </a:cubicBezTo>
                <a:cubicBezTo>
                  <a:pt x="7939" y="500"/>
                  <a:pt x="7831" y="654"/>
                  <a:pt x="7791" y="829"/>
                </a:cubicBezTo>
                <a:cubicBezTo>
                  <a:pt x="7744" y="1048"/>
                  <a:pt x="7801" y="1277"/>
                  <a:pt x="7949" y="1442"/>
                </a:cubicBezTo>
                <a:cubicBezTo>
                  <a:pt x="7905" y="1469"/>
                  <a:pt x="7946" y="1600"/>
                  <a:pt x="8127" y="1731"/>
                </a:cubicBezTo>
                <a:cubicBezTo>
                  <a:pt x="8242" y="1805"/>
                  <a:pt x="8370" y="1849"/>
                  <a:pt x="8504" y="1859"/>
                </a:cubicBezTo>
                <a:lnTo>
                  <a:pt x="8639" y="1869"/>
                </a:lnTo>
                <a:lnTo>
                  <a:pt x="8612" y="2011"/>
                </a:lnTo>
                <a:cubicBezTo>
                  <a:pt x="8740" y="1980"/>
                  <a:pt x="8757" y="1933"/>
                  <a:pt x="8868" y="1893"/>
                </a:cubicBezTo>
                <a:cubicBezTo>
                  <a:pt x="9039" y="1994"/>
                  <a:pt x="9013" y="2118"/>
                  <a:pt x="8989" y="2219"/>
                </a:cubicBezTo>
                <a:cubicBezTo>
                  <a:pt x="9032" y="2255"/>
                  <a:pt x="9057" y="2269"/>
                  <a:pt x="9072" y="2269"/>
                </a:cubicBezTo>
                <a:cubicBezTo>
                  <a:pt x="9096" y="2269"/>
                  <a:pt x="9091" y="2230"/>
                  <a:pt x="9087" y="2186"/>
                </a:cubicBezTo>
                <a:cubicBezTo>
                  <a:pt x="9080" y="2147"/>
                  <a:pt x="9078" y="2096"/>
                  <a:pt x="9119" y="2096"/>
                </a:cubicBezTo>
                <a:cubicBezTo>
                  <a:pt x="9143" y="2096"/>
                  <a:pt x="9183" y="2114"/>
                  <a:pt x="9245" y="2162"/>
                </a:cubicBezTo>
                <a:cubicBezTo>
                  <a:pt x="9426" y="2408"/>
                  <a:pt x="9615" y="2542"/>
                  <a:pt x="9908" y="2852"/>
                </a:cubicBezTo>
                <a:cubicBezTo>
                  <a:pt x="9936" y="2939"/>
                  <a:pt x="9930" y="2963"/>
                  <a:pt x="9912" y="2963"/>
                </a:cubicBezTo>
                <a:cubicBezTo>
                  <a:pt x="9890" y="2963"/>
                  <a:pt x="9851" y="2931"/>
                  <a:pt x="9831" y="2931"/>
                </a:cubicBezTo>
                <a:cubicBezTo>
                  <a:pt x="9821" y="2931"/>
                  <a:pt x="9816" y="2937"/>
                  <a:pt x="9817" y="2956"/>
                </a:cubicBezTo>
                <a:lnTo>
                  <a:pt x="10026" y="3088"/>
                </a:lnTo>
                <a:cubicBezTo>
                  <a:pt x="10046" y="3135"/>
                  <a:pt x="10009" y="3135"/>
                  <a:pt x="9989" y="3138"/>
                </a:cubicBezTo>
                <a:cubicBezTo>
                  <a:pt x="10031" y="3187"/>
                  <a:pt x="10060" y="3195"/>
                  <a:pt x="10087" y="3195"/>
                </a:cubicBezTo>
                <a:cubicBezTo>
                  <a:pt x="10100" y="3195"/>
                  <a:pt x="10112" y="3194"/>
                  <a:pt x="10125" y="3194"/>
                </a:cubicBezTo>
                <a:cubicBezTo>
                  <a:pt x="10164" y="3194"/>
                  <a:pt x="10208" y="3209"/>
                  <a:pt x="10288" y="3330"/>
                </a:cubicBezTo>
                <a:cubicBezTo>
                  <a:pt x="10473" y="3340"/>
                  <a:pt x="10328" y="3973"/>
                  <a:pt x="10604" y="4255"/>
                </a:cubicBezTo>
                <a:cubicBezTo>
                  <a:pt x="10601" y="4286"/>
                  <a:pt x="10590" y="4296"/>
                  <a:pt x="10575" y="4296"/>
                </a:cubicBezTo>
                <a:cubicBezTo>
                  <a:pt x="10551" y="4296"/>
                  <a:pt x="10517" y="4272"/>
                  <a:pt x="10489" y="4272"/>
                </a:cubicBezTo>
                <a:cubicBezTo>
                  <a:pt x="10480" y="4272"/>
                  <a:pt x="10471" y="4275"/>
                  <a:pt x="10463" y="4282"/>
                </a:cubicBezTo>
                <a:cubicBezTo>
                  <a:pt x="10722" y="4723"/>
                  <a:pt x="10668" y="4656"/>
                  <a:pt x="10911" y="5029"/>
                </a:cubicBezTo>
                <a:cubicBezTo>
                  <a:pt x="10901" y="5151"/>
                  <a:pt x="10894" y="5272"/>
                  <a:pt x="10874" y="5393"/>
                </a:cubicBezTo>
                <a:cubicBezTo>
                  <a:pt x="10893" y="5318"/>
                  <a:pt x="10921" y="5287"/>
                  <a:pt x="10953" y="5287"/>
                </a:cubicBezTo>
                <a:cubicBezTo>
                  <a:pt x="11040" y="5287"/>
                  <a:pt x="11162" y="5507"/>
                  <a:pt x="11257" y="5719"/>
                </a:cubicBezTo>
                <a:cubicBezTo>
                  <a:pt x="11264" y="5706"/>
                  <a:pt x="11267" y="5692"/>
                  <a:pt x="11274" y="5679"/>
                </a:cubicBezTo>
                <a:cubicBezTo>
                  <a:pt x="11277" y="5713"/>
                  <a:pt x="11281" y="5750"/>
                  <a:pt x="11284" y="5787"/>
                </a:cubicBezTo>
                <a:lnTo>
                  <a:pt x="11257" y="5723"/>
                </a:lnTo>
                <a:lnTo>
                  <a:pt x="11234" y="5780"/>
                </a:lnTo>
                <a:lnTo>
                  <a:pt x="11291" y="5847"/>
                </a:lnTo>
                <a:cubicBezTo>
                  <a:pt x="11298" y="5925"/>
                  <a:pt x="11301" y="6005"/>
                  <a:pt x="11304" y="6083"/>
                </a:cubicBezTo>
                <a:cubicBezTo>
                  <a:pt x="11261" y="6083"/>
                  <a:pt x="11207" y="6026"/>
                  <a:pt x="11156" y="5958"/>
                </a:cubicBezTo>
                <a:lnTo>
                  <a:pt x="11234" y="5780"/>
                </a:lnTo>
                <a:cubicBezTo>
                  <a:pt x="11147" y="5684"/>
                  <a:pt x="11057" y="5598"/>
                  <a:pt x="10980" y="5598"/>
                </a:cubicBezTo>
                <a:cubicBezTo>
                  <a:pt x="10968" y="5598"/>
                  <a:pt x="10956" y="5600"/>
                  <a:pt x="10944" y="5605"/>
                </a:cubicBezTo>
                <a:cubicBezTo>
                  <a:pt x="10971" y="5652"/>
                  <a:pt x="10991" y="5702"/>
                  <a:pt x="10998" y="5753"/>
                </a:cubicBezTo>
                <a:cubicBezTo>
                  <a:pt x="10978" y="5733"/>
                  <a:pt x="10961" y="5718"/>
                  <a:pt x="10948" y="5718"/>
                </a:cubicBezTo>
                <a:cubicBezTo>
                  <a:pt x="10944" y="5718"/>
                  <a:pt x="10941" y="5719"/>
                  <a:pt x="10938" y="5723"/>
                </a:cubicBezTo>
                <a:cubicBezTo>
                  <a:pt x="10924" y="5740"/>
                  <a:pt x="10961" y="5787"/>
                  <a:pt x="11005" y="5857"/>
                </a:cubicBezTo>
                <a:lnTo>
                  <a:pt x="10850" y="5972"/>
                </a:lnTo>
                <a:lnTo>
                  <a:pt x="10914" y="5995"/>
                </a:lnTo>
                <a:cubicBezTo>
                  <a:pt x="10894" y="6194"/>
                  <a:pt x="10864" y="6389"/>
                  <a:pt x="10820" y="6584"/>
                </a:cubicBezTo>
                <a:cubicBezTo>
                  <a:pt x="10890" y="6793"/>
                  <a:pt x="10975" y="6998"/>
                  <a:pt x="11012" y="7240"/>
                </a:cubicBezTo>
                <a:cubicBezTo>
                  <a:pt x="11069" y="7530"/>
                  <a:pt x="11025" y="7829"/>
                  <a:pt x="10894" y="8092"/>
                </a:cubicBezTo>
                <a:cubicBezTo>
                  <a:pt x="10887" y="7887"/>
                  <a:pt x="10749" y="7967"/>
                  <a:pt x="10635" y="7883"/>
                </a:cubicBezTo>
                <a:cubicBezTo>
                  <a:pt x="10850" y="7809"/>
                  <a:pt x="10789" y="7439"/>
                  <a:pt x="10864" y="7126"/>
                </a:cubicBezTo>
                <a:lnTo>
                  <a:pt x="10864" y="7126"/>
                </a:lnTo>
                <a:cubicBezTo>
                  <a:pt x="10838" y="7212"/>
                  <a:pt x="10811" y="7239"/>
                  <a:pt x="10789" y="7239"/>
                </a:cubicBezTo>
                <a:cubicBezTo>
                  <a:pt x="10768" y="7239"/>
                  <a:pt x="10751" y="7215"/>
                  <a:pt x="10742" y="7193"/>
                </a:cubicBezTo>
                <a:lnTo>
                  <a:pt x="10742" y="7193"/>
                </a:lnTo>
                <a:cubicBezTo>
                  <a:pt x="10749" y="7288"/>
                  <a:pt x="10746" y="7385"/>
                  <a:pt x="10736" y="7483"/>
                </a:cubicBezTo>
                <a:cubicBezTo>
                  <a:pt x="10732" y="7577"/>
                  <a:pt x="10715" y="7671"/>
                  <a:pt x="10695" y="7765"/>
                </a:cubicBezTo>
                <a:cubicBezTo>
                  <a:pt x="10681" y="7754"/>
                  <a:pt x="10665" y="7749"/>
                  <a:pt x="10649" y="7749"/>
                </a:cubicBezTo>
                <a:cubicBezTo>
                  <a:pt x="10624" y="7749"/>
                  <a:pt x="10599" y="7763"/>
                  <a:pt x="10584" y="7786"/>
                </a:cubicBezTo>
                <a:cubicBezTo>
                  <a:pt x="10551" y="7819"/>
                  <a:pt x="10510" y="7863"/>
                  <a:pt x="10460" y="7903"/>
                </a:cubicBezTo>
                <a:cubicBezTo>
                  <a:pt x="10517" y="7917"/>
                  <a:pt x="10544" y="7947"/>
                  <a:pt x="10544" y="7991"/>
                </a:cubicBezTo>
                <a:cubicBezTo>
                  <a:pt x="10544" y="8038"/>
                  <a:pt x="10507" y="8089"/>
                  <a:pt x="10490" y="8126"/>
                </a:cubicBezTo>
                <a:cubicBezTo>
                  <a:pt x="10429" y="8216"/>
                  <a:pt x="10301" y="8297"/>
                  <a:pt x="10221" y="8365"/>
                </a:cubicBezTo>
                <a:cubicBezTo>
                  <a:pt x="10201" y="8277"/>
                  <a:pt x="10234" y="8203"/>
                  <a:pt x="10376" y="8115"/>
                </a:cubicBezTo>
                <a:cubicBezTo>
                  <a:pt x="10364" y="8113"/>
                  <a:pt x="10353" y="8112"/>
                  <a:pt x="10343" y="8112"/>
                </a:cubicBezTo>
                <a:cubicBezTo>
                  <a:pt x="10258" y="8112"/>
                  <a:pt x="10244" y="8187"/>
                  <a:pt x="10187" y="8284"/>
                </a:cubicBezTo>
                <a:cubicBezTo>
                  <a:pt x="10150" y="8371"/>
                  <a:pt x="10071" y="8446"/>
                  <a:pt x="9992" y="8446"/>
                </a:cubicBezTo>
                <a:cubicBezTo>
                  <a:pt x="9970" y="8446"/>
                  <a:pt x="9949" y="8441"/>
                  <a:pt x="9928" y="8428"/>
                </a:cubicBezTo>
                <a:cubicBezTo>
                  <a:pt x="9978" y="8415"/>
                  <a:pt x="10009" y="8422"/>
                  <a:pt x="10036" y="8371"/>
                </a:cubicBezTo>
                <a:lnTo>
                  <a:pt x="10036" y="8371"/>
                </a:lnTo>
                <a:cubicBezTo>
                  <a:pt x="9982" y="8415"/>
                  <a:pt x="9918" y="8435"/>
                  <a:pt x="9851" y="8435"/>
                </a:cubicBezTo>
                <a:cubicBezTo>
                  <a:pt x="9845" y="8435"/>
                  <a:pt x="9839" y="8434"/>
                  <a:pt x="9833" y="8434"/>
                </a:cubicBezTo>
                <a:cubicBezTo>
                  <a:pt x="9826" y="8434"/>
                  <a:pt x="9820" y="8435"/>
                  <a:pt x="9813" y="8435"/>
                </a:cubicBezTo>
                <a:cubicBezTo>
                  <a:pt x="9794" y="8435"/>
                  <a:pt x="9776" y="8433"/>
                  <a:pt x="9770" y="8418"/>
                </a:cubicBezTo>
                <a:cubicBezTo>
                  <a:pt x="9763" y="8388"/>
                  <a:pt x="9763" y="8358"/>
                  <a:pt x="9763" y="8328"/>
                </a:cubicBezTo>
                <a:cubicBezTo>
                  <a:pt x="9763" y="8287"/>
                  <a:pt x="9776" y="8257"/>
                  <a:pt x="9793" y="8253"/>
                </a:cubicBezTo>
                <a:lnTo>
                  <a:pt x="9800" y="8270"/>
                </a:lnTo>
                <a:lnTo>
                  <a:pt x="9807" y="8297"/>
                </a:lnTo>
                <a:lnTo>
                  <a:pt x="9800" y="8267"/>
                </a:lnTo>
                <a:cubicBezTo>
                  <a:pt x="9780" y="8176"/>
                  <a:pt x="9753" y="8089"/>
                  <a:pt x="9716" y="8001"/>
                </a:cubicBezTo>
                <a:lnTo>
                  <a:pt x="9686" y="7930"/>
                </a:lnTo>
                <a:lnTo>
                  <a:pt x="9642" y="7836"/>
                </a:lnTo>
                <a:cubicBezTo>
                  <a:pt x="9601" y="7752"/>
                  <a:pt x="9561" y="7668"/>
                  <a:pt x="9517" y="7590"/>
                </a:cubicBezTo>
                <a:cubicBezTo>
                  <a:pt x="9347" y="7290"/>
                  <a:pt x="9155" y="7072"/>
                  <a:pt x="9052" y="7072"/>
                </a:cubicBezTo>
                <a:cubicBezTo>
                  <a:pt x="9049" y="7072"/>
                  <a:pt x="9046" y="7072"/>
                  <a:pt x="9043" y="7072"/>
                </a:cubicBezTo>
                <a:cubicBezTo>
                  <a:pt x="9057" y="7058"/>
                  <a:pt x="9222" y="7026"/>
                  <a:pt x="9299" y="7026"/>
                </a:cubicBezTo>
                <a:cubicBezTo>
                  <a:pt x="9312" y="7026"/>
                  <a:pt x="9322" y="7027"/>
                  <a:pt x="9329" y="7028"/>
                </a:cubicBezTo>
                <a:cubicBezTo>
                  <a:pt x="9087" y="6904"/>
                  <a:pt x="8834" y="6796"/>
                  <a:pt x="8575" y="6709"/>
                </a:cubicBezTo>
                <a:cubicBezTo>
                  <a:pt x="8514" y="6628"/>
                  <a:pt x="8457" y="6544"/>
                  <a:pt x="8393" y="6470"/>
                </a:cubicBezTo>
                <a:cubicBezTo>
                  <a:pt x="8468" y="6373"/>
                  <a:pt x="8546" y="6256"/>
                  <a:pt x="8667" y="6256"/>
                </a:cubicBezTo>
                <a:cubicBezTo>
                  <a:pt x="8726" y="6256"/>
                  <a:pt x="8796" y="6284"/>
                  <a:pt x="8881" y="6355"/>
                </a:cubicBezTo>
                <a:cubicBezTo>
                  <a:pt x="8790" y="6174"/>
                  <a:pt x="8656" y="6022"/>
                  <a:pt x="8488" y="5908"/>
                </a:cubicBezTo>
                <a:lnTo>
                  <a:pt x="8488" y="5908"/>
                </a:lnTo>
                <a:cubicBezTo>
                  <a:pt x="8528" y="5980"/>
                  <a:pt x="8484" y="6170"/>
                  <a:pt x="8411" y="6170"/>
                </a:cubicBezTo>
                <a:cubicBezTo>
                  <a:pt x="8399" y="6170"/>
                  <a:pt x="8386" y="6165"/>
                  <a:pt x="8373" y="6153"/>
                </a:cubicBezTo>
                <a:cubicBezTo>
                  <a:pt x="8274" y="5789"/>
                  <a:pt x="8289" y="5911"/>
                  <a:pt x="8096" y="5528"/>
                </a:cubicBezTo>
                <a:lnTo>
                  <a:pt x="8096" y="5528"/>
                </a:lnTo>
                <a:cubicBezTo>
                  <a:pt x="8120" y="5595"/>
                  <a:pt x="8033" y="5646"/>
                  <a:pt x="7928" y="5646"/>
                </a:cubicBezTo>
                <a:cubicBezTo>
                  <a:pt x="7860" y="5646"/>
                  <a:pt x="7784" y="5624"/>
                  <a:pt x="7727" y="5571"/>
                </a:cubicBezTo>
                <a:cubicBezTo>
                  <a:pt x="7774" y="5565"/>
                  <a:pt x="7867" y="5396"/>
                  <a:pt x="7942" y="5396"/>
                </a:cubicBezTo>
                <a:cubicBezTo>
                  <a:pt x="7945" y="5396"/>
                  <a:pt x="7949" y="5397"/>
                  <a:pt x="7952" y="5397"/>
                </a:cubicBezTo>
                <a:lnTo>
                  <a:pt x="7952" y="5397"/>
                </a:lnTo>
                <a:cubicBezTo>
                  <a:pt x="7771" y="5344"/>
                  <a:pt x="7590" y="5299"/>
                  <a:pt x="7413" y="5263"/>
                </a:cubicBezTo>
                <a:lnTo>
                  <a:pt x="7413" y="5263"/>
                </a:lnTo>
                <a:cubicBezTo>
                  <a:pt x="7415" y="5264"/>
                  <a:pt x="7418" y="5264"/>
                  <a:pt x="7420" y="5264"/>
                </a:cubicBezTo>
                <a:cubicBezTo>
                  <a:pt x="7521" y="5264"/>
                  <a:pt x="7530" y="5092"/>
                  <a:pt x="7481" y="4972"/>
                </a:cubicBezTo>
                <a:lnTo>
                  <a:pt x="7481" y="4972"/>
                </a:lnTo>
                <a:cubicBezTo>
                  <a:pt x="7483" y="4979"/>
                  <a:pt x="7482" y="4982"/>
                  <a:pt x="7477" y="4982"/>
                </a:cubicBezTo>
                <a:cubicBezTo>
                  <a:pt x="7432" y="4982"/>
                  <a:pt x="7092" y="4685"/>
                  <a:pt x="6970" y="4642"/>
                </a:cubicBezTo>
                <a:lnTo>
                  <a:pt x="6970" y="4642"/>
                </a:lnTo>
                <a:lnTo>
                  <a:pt x="7125" y="4814"/>
                </a:lnTo>
                <a:cubicBezTo>
                  <a:pt x="6653" y="4461"/>
                  <a:pt x="6451" y="4780"/>
                  <a:pt x="5960" y="4484"/>
                </a:cubicBezTo>
                <a:cubicBezTo>
                  <a:pt x="6044" y="4471"/>
                  <a:pt x="6276" y="4289"/>
                  <a:pt x="6017" y="4114"/>
                </a:cubicBezTo>
                <a:lnTo>
                  <a:pt x="6017" y="4114"/>
                </a:lnTo>
                <a:lnTo>
                  <a:pt x="5812" y="4171"/>
                </a:lnTo>
                <a:cubicBezTo>
                  <a:pt x="5721" y="4195"/>
                  <a:pt x="5600" y="4218"/>
                  <a:pt x="5496" y="4255"/>
                </a:cubicBezTo>
                <a:cubicBezTo>
                  <a:pt x="5469" y="4265"/>
                  <a:pt x="5445" y="4276"/>
                  <a:pt x="5418" y="4286"/>
                </a:cubicBezTo>
                <a:cubicBezTo>
                  <a:pt x="5245" y="4221"/>
                  <a:pt x="5079" y="4180"/>
                  <a:pt x="4934" y="4180"/>
                </a:cubicBezTo>
                <a:cubicBezTo>
                  <a:pt x="4890" y="4180"/>
                  <a:pt x="4849" y="4184"/>
                  <a:pt x="4809" y="4191"/>
                </a:cubicBezTo>
                <a:cubicBezTo>
                  <a:pt x="4819" y="4175"/>
                  <a:pt x="4833" y="4158"/>
                  <a:pt x="4843" y="4144"/>
                </a:cubicBezTo>
                <a:cubicBezTo>
                  <a:pt x="4954" y="4050"/>
                  <a:pt x="5085" y="3986"/>
                  <a:pt x="5226" y="3952"/>
                </a:cubicBezTo>
                <a:cubicBezTo>
                  <a:pt x="5330" y="3931"/>
                  <a:pt x="5434" y="3920"/>
                  <a:pt x="5538" y="3920"/>
                </a:cubicBezTo>
                <a:cubicBezTo>
                  <a:pt x="5594" y="3920"/>
                  <a:pt x="5649" y="3923"/>
                  <a:pt x="5704" y="3929"/>
                </a:cubicBezTo>
                <a:cubicBezTo>
                  <a:pt x="5634" y="3885"/>
                  <a:pt x="5570" y="3838"/>
                  <a:pt x="5506" y="3784"/>
                </a:cubicBezTo>
                <a:cubicBezTo>
                  <a:pt x="5465" y="3757"/>
                  <a:pt x="5401" y="3724"/>
                  <a:pt x="5159" y="3683"/>
                </a:cubicBezTo>
                <a:cubicBezTo>
                  <a:pt x="5072" y="3639"/>
                  <a:pt x="5132" y="3616"/>
                  <a:pt x="5243" y="3616"/>
                </a:cubicBezTo>
                <a:cubicBezTo>
                  <a:pt x="5361" y="3623"/>
                  <a:pt x="5479" y="3643"/>
                  <a:pt x="5590" y="3680"/>
                </a:cubicBezTo>
                <a:cubicBezTo>
                  <a:pt x="5352" y="3586"/>
                  <a:pt x="5109" y="3532"/>
                  <a:pt x="4871" y="3532"/>
                </a:cubicBezTo>
                <a:cubicBezTo>
                  <a:pt x="4776" y="3532"/>
                  <a:pt x="4683" y="3540"/>
                  <a:pt x="4590" y="3559"/>
                </a:cubicBezTo>
                <a:cubicBezTo>
                  <a:pt x="4523" y="3579"/>
                  <a:pt x="4459" y="3606"/>
                  <a:pt x="4395" y="3633"/>
                </a:cubicBezTo>
                <a:cubicBezTo>
                  <a:pt x="4429" y="3660"/>
                  <a:pt x="4395" y="3707"/>
                  <a:pt x="4338" y="3761"/>
                </a:cubicBezTo>
                <a:lnTo>
                  <a:pt x="4240" y="3848"/>
                </a:lnTo>
                <a:cubicBezTo>
                  <a:pt x="4207" y="3889"/>
                  <a:pt x="4173" y="3929"/>
                  <a:pt x="4136" y="3969"/>
                </a:cubicBezTo>
                <a:cubicBezTo>
                  <a:pt x="3998" y="4134"/>
                  <a:pt x="3954" y="4350"/>
                  <a:pt x="4018" y="4363"/>
                </a:cubicBezTo>
                <a:cubicBezTo>
                  <a:pt x="4055" y="4208"/>
                  <a:pt x="4136" y="4070"/>
                  <a:pt x="4251" y="3959"/>
                </a:cubicBezTo>
                <a:cubicBezTo>
                  <a:pt x="4301" y="3892"/>
                  <a:pt x="4372" y="3858"/>
                  <a:pt x="4439" y="3811"/>
                </a:cubicBezTo>
                <a:cubicBezTo>
                  <a:pt x="4503" y="3764"/>
                  <a:pt x="4574" y="3724"/>
                  <a:pt x="4648" y="3690"/>
                </a:cubicBezTo>
                <a:cubicBezTo>
                  <a:pt x="4712" y="3670"/>
                  <a:pt x="4776" y="3650"/>
                  <a:pt x="4839" y="3636"/>
                </a:cubicBezTo>
                <a:lnTo>
                  <a:pt x="4839" y="3636"/>
                </a:lnTo>
                <a:cubicBezTo>
                  <a:pt x="4873" y="3683"/>
                  <a:pt x="4813" y="3757"/>
                  <a:pt x="4712" y="3835"/>
                </a:cubicBezTo>
                <a:cubicBezTo>
                  <a:pt x="4668" y="3878"/>
                  <a:pt x="4614" y="3926"/>
                  <a:pt x="4560" y="3986"/>
                </a:cubicBezTo>
                <a:cubicBezTo>
                  <a:pt x="4506" y="4047"/>
                  <a:pt x="4439" y="4094"/>
                  <a:pt x="4388" y="4171"/>
                </a:cubicBezTo>
                <a:cubicBezTo>
                  <a:pt x="4271" y="4309"/>
                  <a:pt x="4203" y="4508"/>
                  <a:pt x="4180" y="4700"/>
                </a:cubicBezTo>
                <a:cubicBezTo>
                  <a:pt x="4167" y="4722"/>
                  <a:pt x="4152" y="4732"/>
                  <a:pt x="4136" y="4732"/>
                </a:cubicBezTo>
                <a:cubicBezTo>
                  <a:pt x="4052" y="4732"/>
                  <a:pt x="3934" y="4467"/>
                  <a:pt x="3901" y="4447"/>
                </a:cubicBezTo>
                <a:lnTo>
                  <a:pt x="3901" y="4447"/>
                </a:lnTo>
                <a:cubicBezTo>
                  <a:pt x="3921" y="4508"/>
                  <a:pt x="3890" y="4686"/>
                  <a:pt x="3921" y="4861"/>
                </a:cubicBezTo>
                <a:cubicBezTo>
                  <a:pt x="3938" y="5036"/>
                  <a:pt x="3988" y="5201"/>
                  <a:pt x="3971" y="5238"/>
                </a:cubicBezTo>
                <a:cubicBezTo>
                  <a:pt x="3921" y="5130"/>
                  <a:pt x="3877" y="5019"/>
                  <a:pt x="3837" y="4905"/>
                </a:cubicBezTo>
                <a:lnTo>
                  <a:pt x="3837" y="4905"/>
                </a:lnTo>
                <a:cubicBezTo>
                  <a:pt x="3837" y="5009"/>
                  <a:pt x="3853" y="5114"/>
                  <a:pt x="3890" y="5211"/>
                </a:cubicBezTo>
                <a:cubicBezTo>
                  <a:pt x="3931" y="5305"/>
                  <a:pt x="3975" y="5393"/>
                  <a:pt x="4028" y="5480"/>
                </a:cubicBezTo>
                <a:cubicBezTo>
                  <a:pt x="4136" y="5669"/>
                  <a:pt x="4213" y="5766"/>
                  <a:pt x="4237" y="5978"/>
                </a:cubicBezTo>
                <a:cubicBezTo>
                  <a:pt x="4286" y="6095"/>
                  <a:pt x="4263" y="6397"/>
                  <a:pt x="4338" y="6397"/>
                </a:cubicBezTo>
                <a:cubicBezTo>
                  <a:pt x="4341" y="6397"/>
                  <a:pt x="4345" y="6397"/>
                  <a:pt x="4348" y="6396"/>
                </a:cubicBezTo>
                <a:cubicBezTo>
                  <a:pt x="4372" y="6227"/>
                  <a:pt x="4543" y="6063"/>
                  <a:pt x="4715" y="5965"/>
                </a:cubicBezTo>
                <a:cubicBezTo>
                  <a:pt x="4789" y="6093"/>
                  <a:pt x="4863" y="6217"/>
                  <a:pt x="4930" y="6325"/>
                </a:cubicBezTo>
                <a:lnTo>
                  <a:pt x="4873" y="6342"/>
                </a:lnTo>
                <a:lnTo>
                  <a:pt x="4917" y="6409"/>
                </a:lnTo>
                <a:lnTo>
                  <a:pt x="4964" y="6376"/>
                </a:lnTo>
                <a:cubicBezTo>
                  <a:pt x="5055" y="6517"/>
                  <a:pt x="5136" y="6635"/>
                  <a:pt x="5189" y="6715"/>
                </a:cubicBezTo>
                <a:cubicBezTo>
                  <a:pt x="5193" y="6722"/>
                  <a:pt x="5200" y="6729"/>
                  <a:pt x="5203" y="6736"/>
                </a:cubicBezTo>
                <a:cubicBezTo>
                  <a:pt x="5186" y="6758"/>
                  <a:pt x="5157" y="6766"/>
                  <a:pt x="5123" y="6766"/>
                </a:cubicBezTo>
                <a:cubicBezTo>
                  <a:pt x="5045" y="6766"/>
                  <a:pt x="4938" y="6727"/>
                  <a:pt x="4865" y="6727"/>
                </a:cubicBezTo>
                <a:cubicBezTo>
                  <a:pt x="4816" y="6727"/>
                  <a:pt x="4782" y="6745"/>
                  <a:pt x="4782" y="6803"/>
                </a:cubicBezTo>
                <a:cubicBezTo>
                  <a:pt x="4786" y="6801"/>
                  <a:pt x="4791" y="6800"/>
                  <a:pt x="4797" y="6800"/>
                </a:cubicBezTo>
                <a:cubicBezTo>
                  <a:pt x="4842" y="6800"/>
                  <a:pt x="4928" y="6854"/>
                  <a:pt x="4964" y="6880"/>
                </a:cubicBezTo>
                <a:cubicBezTo>
                  <a:pt x="5011" y="7012"/>
                  <a:pt x="4826" y="6907"/>
                  <a:pt x="5008" y="7140"/>
                </a:cubicBezTo>
                <a:cubicBezTo>
                  <a:pt x="5015" y="7137"/>
                  <a:pt x="5022" y="7136"/>
                  <a:pt x="5029" y="7136"/>
                </a:cubicBezTo>
                <a:cubicBezTo>
                  <a:pt x="5132" y="7136"/>
                  <a:pt x="5241" y="7355"/>
                  <a:pt x="5253" y="7355"/>
                </a:cubicBezTo>
                <a:cubicBezTo>
                  <a:pt x="5258" y="7355"/>
                  <a:pt x="5243" y="7309"/>
                  <a:pt x="5196" y="7173"/>
                </a:cubicBezTo>
                <a:lnTo>
                  <a:pt x="5196" y="7173"/>
                </a:lnTo>
                <a:cubicBezTo>
                  <a:pt x="5398" y="7375"/>
                  <a:pt x="5351" y="7436"/>
                  <a:pt x="5570" y="7688"/>
                </a:cubicBezTo>
                <a:cubicBezTo>
                  <a:pt x="5573" y="7649"/>
                  <a:pt x="5608" y="7633"/>
                  <a:pt x="5663" y="7633"/>
                </a:cubicBezTo>
                <a:cubicBezTo>
                  <a:pt x="5741" y="7633"/>
                  <a:pt x="5857" y="7666"/>
                  <a:pt x="5974" y="7715"/>
                </a:cubicBezTo>
                <a:cubicBezTo>
                  <a:pt x="6051" y="7799"/>
                  <a:pt x="6128" y="7883"/>
                  <a:pt x="6209" y="7967"/>
                </a:cubicBezTo>
                <a:cubicBezTo>
                  <a:pt x="6209" y="7974"/>
                  <a:pt x="6209" y="7984"/>
                  <a:pt x="6213" y="7991"/>
                </a:cubicBezTo>
                <a:cubicBezTo>
                  <a:pt x="6307" y="8085"/>
                  <a:pt x="6394" y="8173"/>
                  <a:pt x="6472" y="8257"/>
                </a:cubicBezTo>
                <a:cubicBezTo>
                  <a:pt x="6472" y="8260"/>
                  <a:pt x="6472" y="8267"/>
                  <a:pt x="6465" y="8270"/>
                </a:cubicBezTo>
                <a:cubicBezTo>
                  <a:pt x="6472" y="8270"/>
                  <a:pt x="6475" y="8264"/>
                  <a:pt x="6482" y="8264"/>
                </a:cubicBezTo>
                <a:cubicBezTo>
                  <a:pt x="6576" y="8361"/>
                  <a:pt x="6663" y="8449"/>
                  <a:pt x="6754" y="8533"/>
                </a:cubicBezTo>
                <a:cubicBezTo>
                  <a:pt x="6788" y="8563"/>
                  <a:pt x="6818" y="8593"/>
                  <a:pt x="6852" y="8624"/>
                </a:cubicBezTo>
                <a:cubicBezTo>
                  <a:pt x="6849" y="8644"/>
                  <a:pt x="6835" y="8661"/>
                  <a:pt x="6818" y="8674"/>
                </a:cubicBezTo>
                <a:cubicBezTo>
                  <a:pt x="6842" y="8674"/>
                  <a:pt x="6869" y="8667"/>
                  <a:pt x="6889" y="8654"/>
                </a:cubicBezTo>
                <a:cubicBezTo>
                  <a:pt x="7007" y="8755"/>
                  <a:pt x="7131" y="8846"/>
                  <a:pt x="7263" y="8927"/>
                </a:cubicBezTo>
                <a:cubicBezTo>
                  <a:pt x="7283" y="8984"/>
                  <a:pt x="7488" y="9155"/>
                  <a:pt x="7360" y="9159"/>
                </a:cubicBezTo>
                <a:cubicBezTo>
                  <a:pt x="7441" y="9176"/>
                  <a:pt x="7532" y="9159"/>
                  <a:pt x="7680" y="9233"/>
                </a:cubicBezTo>
                <a:cubicBezTo>
                  <a:pt x="7743" y="9303"/>
                  <a:pt x="7749" y="9325"/>
                  <a:pt x="7726" y="9325"/>
                </a:cubicBezTo>
                <a:cubicBezTo>
                  <a:pt x="7684" y="9325"/>
                  <a:pt x="7546" y="9250"/>
                  <a:pt x="7487" y="9250"/>
                </a:cubicBezTo>
                <a:cubicBezTo>
                  <a:pt x="7455" y="9250"/>
                  <a:pt x="7446" y="9272"/>
                  <a:pt x="7485" y="9337"/>
                </a:cubicBezTo>
                <a:cubicBezTo>
                  <a:pt x="7495" y="9325"/>
                  <a:pt x="7516" y="9320"/>
                  <a:pt x="7545" y="9320"/>
                </a:cubicBezTo>
                <a:cubicBezTo>
                  <a:pt x="7678" y="9320"/>
                  <a:pt x="7979" y="9429"/>
                  <a:pt x="8185" y="9452"/>
                </a:cubicBezTo>
                <a:cubicBezTo>
                  <a:pt x="8161" y="9300"/>
                  <a:pt x="7687" y="9223"/>
                  <a:pt x="7448" y="9149"/>
                </a:cubicBezTo>
                <a:cubicBezTo>
                  <a:pt x="7481" y="9088"/>
                  <a:pt x="7562" y="9054"/>
                  <a:pt x="7670" y="9038"/>
                </a:cubicBezTo>
                <a:cubicBezTo>
                  <a:pt x="7946" y="9186"/>
                  <a:pt x="8238" y="9303"/>
                  <a:pt x="8538" y="9391"/>
                </a:cubicBezTo>
                <a:cubicBezTo>
                  <a:pt x="8565" y="9401"/>
                  <a:pt x="8592" y="9401"/>
                  <a:pt x="8622" y="9411"/>
                </a:cubicBezTo>
                <a:cubicBezTo>
                  <a:pt x="8639" y="9421"/>
                  <a:pt x="8663" y="9425"/>
                  <a:pt x="8686" y="9425"/>
                </a:cubicBezTo>
                <a:cubicBezTo>
                  <a:pt x="8831" y="9462"/>
                  <a:pt x="8979" y="9495"/>
                  <a:pt x="9127" y="9515"/>
                </a:cubicBezTo>
                <a:cubicBezTo>
                  <a:pt x="9137" y="9573"/>
                  <a:pt x="9144" y="9627"/>
                  <a:pt x="9151" y="9680"/>
                </a:cubicBezTo>
                <a:cubicBezTo>
                  <a:pt x="9154" y="9859"/>
                  <a:pt x="9181" y="10101"/>
                  <a:pt x="9174" y="10390"/>
                </a:cubicBezTo>
                <a:cubicBezTo>
                  <a:pt x="9171" y="10784"/>
                  <a:pt x="9090" y="11232"/>
                  <a:pt x="8949" y="11511"/>
                </a:cubicBezTo>
                <a:cubicBezTo>
                  <a:pt x="8955" y="11589"/>
                  <a:pt x="8945" y="11703"/>
                  <a:pt x="8962" y="11747"/>
                </a:cubicBezTo>
                <a:cubicBezTo>
                  <a:pt x="8851" y="12050"/>
                  <a:pt x="8706" y="12336"/>
                  <a:pt x="8531" y="12605"/>
                </a:cubicBezTo>
                <a:cubicBezTo>
                  <a:pt x="8474" y="12672"/>
                  <a:pt x="8417" y="12743"/>
                  <a:pt x="8353" y="12807"/>
                </a:cubicBezTo>
                <a:lnTo>
                  <a:pt x="8424" y="12750"/>
                </a:lnTo>
                <a:lnTo>
                  <a:pt x="8514" y="12628"/>
                </a:lnTo>
                <a:lnTo>
                  <a:pt x="8514" y="12628"/>
                </a:lnTo>
                <a:cubicBezTo>
                  <a:pt x="8488" y="12669"/>
                  <a:pt x="8467" y="12709"/>
                  <a:pt x="8437" y="12750"/>
                </a:cubicBezTo>
                <a:cubicBezTo>
                  <a:pt x="8238" y="13032"/>
                  <a:pt x="7989" y="13278"/>
                  <a:pt x="7697" y="13466"/>
                </a:cubicBezTo>
                <a:cubicBezTo>
                  <a:pt x="7697" y="13450"/>
                  <a:pt x="7687" y="13436"/>
                  <a:pt x="7670" y="13426"/>
                </a:cubicBezTo>
                <a:cubicBezTo>
                  <a:pt x="7602" y="13487"/>
                  <a:pt x="7532" y="13547"/>
                  <a:pt x="7454" y="13601"/>
                </a:cubicBezTo>
                <a:cubicBezTo>
                  <a:pt x="7444" y="13604"/>
                  <a:pt x="7438" y="13611"/>
                  <a:pt x="7427" y="13615"/>
                </a:cubicBezTo>
                <a:cubicBezTo>
                  <a:pt x="7427" y="13589"/>
                  <a:pt x="7477" y="13529"/>
                  <a:pt x="7424" y="13529"/>
                </a:cubicBezTo>
                <a:cubicBezTo>
                  <a:pt x="7420" y="13529"/>
                  <a:pt x="7416" y="13530"/>
                  <a:pt x="7411" y="13530"/>
                </a:cubicBezTo>
                <a:cubicBezTo>
                  <a:pt x="7417" y="13561"/>
                  <a:pt x="7394" y="13604"/>
                  <a:pt x="7343" y="13648"/>
                </a:cubicBezTo>
                <a:cubicBezTo>
                  <a:pt x="7199" y="13709"/>
                  <a:pt x="7051" y="13753"/>
                  <a:pt x="6896" y="13783"/>
                </a:cubicBezTo>
                <a:lnTo>
                  <a:pt x="6882" y="13783"/>
                </a:lnTo>
                <a:cubicBezTo>
                  <a:pt x="6876" y="13786"/>
                  <a:pt x="6869" y="13790"/>
                  <a:pt x="6862" y="13793"/>
                </a:cubicBezTo>
                <a:cubicBezTo>
                  <a:pt x="6738" y="13813"/>
                  <a:pt x="6613" y="13827"/>
                  <a:pt x="6485" y="13830"/>
                </a:cubicBezTo>
                <a:cubicBezTo>
                  <a:pt x="6472" y="13827"/>
                  <a:pt x="6455" y="13823"/>
                  <a:pt x="6438" y="13820"/>
                </a:cubicBezTo>
                <a:cubicBezTo>
                  <a:pt x="6421" y="13827"/>
                  <a:pt x="6401" y="13830"/>
                  <a:pt x="6381" y="13830"/>
                </a:cubicBezTo>
                <a:cubicBezTo>
                  <a:pt x="6320" y="13830"/>
                  <a:pt x="6263" y="13830"/>
                  <a:pt x="6202" y="13827"/>
                </a:cubicBezTo>
                <a:cubicBezTo>
                  <a:pt x="6347" y="13137"/>
                  <a:pt x="6243" y="12416"/>
                  <a:pt x="5906" y="11794"/>
                </a:cubicBezTo>
                <a:cubicBezTo>
                  <a:pt x="5140" y="10322"/>
                  <a:pt x="3374" y="9349"/>
                  <a:pt x="1691" y="9349"/>
                </a:cubicBezTo>
                <a:cubicBezTo>
                  <a:pt x="1297" y="9349"/>
                  <a:pt x="907" y="9402"/>
                  <a:pt x="535" y="9515"/>
                </a:cubicBezTo>
                <a:cubicBezTo>
                  <a:pt x="222" y="9613"/>
                  <a:pt x="0" y="10024"/>
                  <a:pt x="212" y="10330"/>
                </a:cubicBezTo>
                <a:cubicBezTo>
                  <a:pt x="337" y="10515"/>
                  <a:pt x="468" y="10697"/>
                  <a:pt x="599" y="10872"/>
                </a:cubicBezTo>
                <a:cubicBezTo>
                  <a:pt x="599" y="11023"/>
                  <a:pt x="599" y="11185"/>
                  <a:pt x="512" y="11228"/>
                </a:cubicBezTo>
                <a:cubicBezTo>
                  <a:pt x="855" y="11363"/>
                  <a:pt x="825" y="12090"/>
                  <a:pt x="1403" y="12302"/>
                </a:cubicBezTo>
                <a:cubicBezTo>
                  <a:pt x="1419" y="12340"/>
                  <a:pt x="1413" y="12350"/>
                  <a:pt x="1397" y="12350"/>
                </a:cubicBezTo>
                <a:cubicBezTo>
                  <a:pt x="1375" y="12350"/>
                  <a:pt x="1335" y="12330"/>
                  <a:pt x="1310" y="12330"/>
                </a:cubicBezTo>
                <a:cubicBezTo>
                  <a:pt x="1296" y="12330"/>
                  <a:pt x="1287" y="12336"/>
                  <a:pt x="1289" y="12356"/>
                </a:cubicBezTo>
                <a:cubicBezTo>
                  <a:pt x="1454" y="12393"/>
                  <a:pt x="1578" y="12497"/>
                  <a:pt x="1774" y="12740"/>
                </a:cubicBezTo>
                <a:lnTo>
                  <a:pt x="1730" y="12733"/>
                </a:lnTo>
                <a:lnTo>
                  <a:pt x="2531" y="13450"/>
                </a:lnTo>
                <a:cubicBezTo>
                  <a:pt x="2817" y="13712"/>
                  <a:pt x="3130" y="13948"/>
                  <a:pt x="3463" y="14156"/>
                </a:cubicBezTo>
                <a:lnTo>
                  <a:pt x="3450" y="14028"/>
                </a:lnTo>
                <a:lnTo>
                  <a:pt x="3450" y="14028"/>
                </a:lnTo>
                <a:cubicBezTo>
                  <a:pt x="3551" y="14092"/>
                  <a:pt x="3645" y="14170"/>
                  <a:pt x="3726" y="14257"/>
                </a:cubicBezTo>
                <a:cubicBezTo>
                  <a:pt x="4012" y="14230"/>
                  <a:pt x="3207" y="13975"/>
                  <a:pt x="3487" y="13921"/>
                </a:cubicBezTo>
                <a:lnTo>
                  <a:pt x="3487" y="13921"/>
                </a:lnTo>
                <a:cubicBezTo>
                  <a:pt x="3544" y="14069"/>
                  <a:pt x="3840" y="14234"/>
                  <a:pt x="4109" y="14362"/>
                </a:cubicBezTo>
                <a:cubicBezTo>
                  <a:pt x="4264" y="14439"/>
                  <a:pt x="4446" y="14506"/>
                  <a:pt x="4409" y="14570"/>
                </a:cubicBezTo>
                <a:cubicBezTo>
                  <a:pt x="4399" y="14591"/>
                  <a:pt x="4382" y="14604"/>
                  <a:pt x="4362" y="14614"/>
                </a:cubicBezTo>
                <a:cubicBezTo>
                  <a:pt x="4351" y="14643"/>
                  <a:pt x="4355" y="14653"/>
                  <a:pt x="4367" y="14653"/>
                </a:cubicBezTo>
                <a:cubicBezTo>
                  <a:pt x="4393" y="14653"/>
                  <a:pt x="4456" y="14606"/>
                  <a:pt x="4483" y="14606"/>
                </a:cubicBezTo>
                <a:cubicBezTo>
                  <a:pt x="4498" y="14606"/>
                  <a:pt x="4502" y="14619"/>
                  <a:pt x="4486" y="14658"/>
                </a:cubicBezTo>
                <a:lnTo>
                  <a:pt x="4385" y="14712"/>
                </a:lnTo>
                <a:cubicBezTo>
                  <a:pt x="4415" y="14718"/>
                  <a:pt x="4446" y="14725"/>
                  <a:pt x="4476" y="14735"/>
                </a:cubicBezTo>
                <a:cubicBezTo>
                  <a:pt x="4433" y="14812"/>
                  <a:pt x="4350" y="14861"/>
                  <a:pt x="4262" y="14861"/>
                </a:cubicBezTo>
                <a:cubicBezTo>
                  <a:pt x="4254" y="14861"/>
                  <a:pt x="4245" y="14861"/>
                  <a:pt x="4237" y="14860"/>
                </a:cubicBezTo>
                <a:cubicBezTo>
                  <a:pt x="4254" y="14846"/>
                  <a:pt x="4247" y="14813"/>
                  <a:pt x="4247" y="14796"/>
                </a:cubicBezTo>
                <a:lnTo>
                  <a:pt x="4247" y="14796"/>
                </a:lnTo>
                <a:cubicBezTo>
                  <a:pt x="4197" y="14826"/>
                  <a:pt x="4163" y="14880"/>
                  <a:pt x="4150" y="14937"/>
                </a:cubicBezTo>
                <a:cubicBezTo>
                  <a:pt x="4101" y="15046"/>
                  <a:pt x="4050" y="15159"/>
                  <a:pt x="4017" y="15207"/>
                </a:cubicBezTo>
                <a:lnTo>
                  <a:pt x="4017" y="15207"/>
                </a:lnTo>
                <a:lnTo>
                  <a:pt x="4183" y="15004"/>
                </a:lnTo>
                <a:lnTo>
                  <a:pt x="4183" y="15004"/>
                </a:lnTo>
                <a:cubicBezTo>
                  <a:pt x="4008" y="15365"/>
                  <a:pt x="3742" y="15738"/>
                  <a:pt x="3480" y="16125"/>
                </a:cubicBezTo>
                <a:lnTo>
                  <a:pt x="3285" y="16418"/>
                </a:lnTo>
                <a:lnTo>
                  <a:pt x="3238" y="16492"/>
                </a:lnTo>
                <a:lnTo>
                  <a:pt x="3207" y="16539"/>
                </a:lnTo>
                <a:cubicBezTo>
                  <a:pt x="3177" y="16590"/>
                  <a:pt x="3153" y="16643"/>
                  <a:pt x="3137" y="16697"/>
                </a:cubicBezTo>
                <a:cubicBezTo>
                  <a:pt x="3079" y="16892"/>
                  <a:pt x="3120" y="17104"/>
                  <a:pt x="3241" y="17269"/>
                </a:cubicBezTo>
                <a:cubicBezTo>
                  <a:pt x="3352" y="17421"/>
                  <a:pt x="3524" y="17518"/>
                  <a:pt x="3709" y="17539"/>
                </a:cubicBezTo>
                <a:cubicBezTo>
                  <a:pt x="3728" y="17540"/>
                  <a:pt x="3747" y="17541"/>
                  <a:pt x="3766" y="17541"/>
                </a:cubicBezTo>
                <a:cubicBezTo>
                  <a:pt x="3860" y="17541"/>
                  <a:pt x="3951" y="17521"/>
                  <a:pt x="4035" y="17481"/>
                </a:cubicBezTo>
                <a:cubicBezTo>
                  <a:pt x="4076" y="17458"/>
                  <a:pt x="4113" y="17434"/>
                  <a:pt x="4150" y="17407"/>
                </a:cubicBezTo>
                <a:lnTo>
                  <a:pt x="4180" y="17377"/>
                </a:lnTo>
                <a:cubicBezTo>
                  <a:pt x="4261" y="17303"/>
                  <a:pt x="4341" y="17222"/>
                  <a:pt x="4415" y="17138"/>
                </a:cubicBezTo>
                <a:lnTo>
                  <a:pt x="4331" y="17138"/>
                </a:lnTo>
                <a:cubicBezTo>
                  <a:pt x="4765" y="16650"/>
                  <a:pt x="4772" y="16852"/>
                  <a:pt x="5243" y="16303"/>
                </a:cubicBezTo>
                <a:lnTo>
                  <a:pt x="5243" y="16303"/>
                </a:lnTo>
                <a:lnTo>
                  <a:pt x="5233" y="16330"/>
                </a:lnTo>
                <a:cubicBezTo>
                  <a:pt x="5311" y="16166"/>
                  <a:pt x="5412" y="16014"/>
                  <a:pt x="5529" y="15879"/>
                </a:cubicBezTo>
                <a:lnTo>
                  <a:pt x="5529" y="15879"/>
                </a:lnTo>
                <a:cubicBezTo>
                  <a:pt x="5516" y="15916"/>
                  <a:pt x="5520" y="15930"/>
                  <a:pt x="5534" y="15930"/>
                </a:cubicBezTo>
                <a:cubicBezTo>
                  <a:pt x="5574" y="15930"/>
                  <a:pt x="5691" y="15830"/>
                  <a:pt x="5734" y="15830"/>
                </a:cubicBezTo>
                <a:cubicBezTo>
                  <a:pt x="5753" y="15830"/>
                  <a:pt x="5758" y="15849"/>
                  <a:pt x="5735" y="15906"/>
                </a:cubicBezTo>
                <a:cubicBezTo>
                  <a:pt x="5913" y="15587"/>
                  <a:pt x="5940" y="15496"/>
                  <a:pt x="5947" y="15428"/>
                </a:cubicBezTo>
                <a:cubicBezTo>
                  <a:pt x="5947" y="15368"/>
                  <a:pt x="5947" y="15304"/>
                  <a:pt x="5963" y="15082"/>
                </a:cubicBezTo>
                <a:cubicBezTo>
                  <a:pt x="5997" y="15075"/>
                  <a:pt x="6031" y="15072"/>
                  <a:pt x="6064" y="15068"/>
                </a:cubicBezTo>
                <a:cubicBezTo>
                  <a:pt x="6058" y="14954"/>
                  <a:pt x="6038" y="14897"/>
                  <a:pt x="6098" y="14728"/>
                </a:cubicBezTo>
                <a:cubicBezTo>
                  <a:pt x="6105" y="14727"/>
                  <a:pt x="6113" y="14727"/>
                  <a:pt x="6124" y="14727"/>
                </a:cubicBezTo>
                <a:cubicBezTo>
                  <a:pt x="6144" y="14727"/>
                  <a:pt x="6170" y="14728"/>
                  <a:pt x="6199" y="14728"/>
                </a:cubicBezTo>
                <a:cubicBezTo>
                  <a:pt x="6105" y="14752"/>
                  <a:pt x="6172" y="14789"/>
                  <a:pt x="6219" y="14829"/>
                </a:cubicBezTo>
                <a:cubicBezTo>
                  <a:pt x="6270" y="14870"/>
                  <a:pt x="6307" y="14910"/>
                  <a:pt x="6243" y="14947"/>
                </a:cubicBezTo>
                <a:cubicBezTo>
                  <a:pt x="6359" y="14999"/>
                  <a:pt x="6417" y="15015"/>
                  <a:pt x="6489" y="15015"/>
                </a:cubicBezTo>
                <a:cubicBezTo>
                  <a:pt x="6497" y="15015"/>
                  <a:pt x="6504" y="15015"/>
                  <a:pt x="6512" y="15015"/>
                </a:cubicBezTo>
                <a:cubicBezTo>
                  <a:pt x="6653" y="15004"/>
                  <a:pt x="6791" y="14981"/>
                  <a:pt x="6926" y="14941"/>
                </a:cubicBezTo>
                <a:cubicBezTo>
                  <a:pt x="7104" y="14889"/>
                  <a:pt x="7244" y="14837"/>
                  <a:pt x="7394" y="14837"/>
                </a:cubicBezTo>
                <a:cubicBezTo>
                  <a:pt x="7449" y="14837"/>
                  <a:pt x="7505" y="14844"/>
                  <a:pt x="7565" y="14860"/>
                </a:cubicBezTo>
                <a:cubicBezTo>
                  <a:pt x="7644" y="14761"/>
                  <a:pt x="7623" y="14730"/>
                  <a:pt x="7556" y="14730"/>
                </a:cubicBezTo>
                <a:cubicBezTo>
                  <a:pt x="7504" y="14730"/>
                  <a:pt x="7422" y="14749"/>
                  <a:pt x="7340" y="14769"/>
                </a:cubicBezTo>
                <a:cubicBezTo>
                  <a:pt x="7204" y="14800"/>
                  <a:pt x="7056" y="14832"/>
                  <a:pt x="7020" y="14832"/>
                </a:cubicBezTo>
                <a:cubicBezTo>
                  <a:pt x="7007" y="14832"/>
                  <a:pt x="7010" y="14827"/>
                  <a:pt x="7037" y="14816"/>
                </a:cubicBezTo>
                <a:cubicBezTo>
                  <a:pt x="6862" y="14772"/>
                  <a:pt x="7296" y="14607"/>
                  <a:pt x="7518" y="14530"/>
                </a:cubicBezTo>
                <a:cubicBezTo>
                  <a:pt x="7573" y="14509"/>
                  <a:pt x="7634" y="14506"/>
                  <a:pt x="7703" y="14506"/>
                </a:cubicBezTo>
                <a:cubicBezTo>
                  <a:pt x="7737" y="14506"/>
                  <a:pt x="7772" y="14507"/>
                  <a:pt x="7810" y="14507"/>
                </a:cubicBezTo>
                <a:cubicBezTo>
                  <a:pt x="8000" y="14507"/>
                  <a:pt x="8242" y="14487"/>
                  <a:pt x="8564" y="14245"/>
                </a:cubicBezTo>
                <a:lnTo>
                  <a:pt x="8564" y="14245"/>
                </a:lnTo>
                <a:cubicBezTo>
                  <a:pt x="8511" y="14284"/>
                  <a:pt x="8517" y="14301"/>
                  <a:pt x="8467" y="14338"/>
                </a:cubicBezTo>
                <a:cubicBezTo>
                  <a:pt x="8700" y="14237"/>
                  <a:pt x="8784" y="13985"/>
                  <a:pt x="9053" y="13840"/>
                </a:cubicBezTo>
                <a:cubicBezTo>
                  <a:pt x="9063" y="13625"/>
                  <a:pt x="9315" y="13554"/>
                  <a:pt x="9198" y="13403"/>
                </a:cubicBezTo>
                <a:lnTo>
                  <a:pt x="9198" y="13403"/>
                </a:lnTo>
                <a:cubicBezTo>
                  <a:pt x="9093" y="13564"/>
                  <a:pt x="8979" y="13719"/>
                  <a:pt x="8851" y="13864"/>
                </a:cubicBezTo>
                <a:cubicBezTo>
                  <a:pt x="9050" y="13588"/>
                  <a:pt x="9087" y="13251"/>
                  <a:pt x="9423" y="12857"/>
                </a:cubicBezTo>
                <a:lnTo>
                  <a:pt x="9423" y="12857"/>
                </a:lnTo>
                <a:cubicBezTo>
                  <a:pt x="9437" y="12911"/>
                  <a:pt x="9393" y="13066"/>
                  <a:pt x="9359" y="13174"/>
                </a:cubicBezTo>
                <a:cubicBezTo>
                  <a:pt x="9484" y="13069"/>
                  <a:pt x="9490" y="12904"/>
                  <a:pt x="9605" y="12783"/>
                </a:cubicBezTo>
                <a:lnTo>
                  <a:pt x="9605" y="12783"/>
                </a:lnTo>
                <a:cubicBezTo>
                  <a:pt x="9753" y="12918"/>
                  <a:pt x="9299" y="13416"/>
                  <a:pt x="9151" y="13759"/>
                </a:cubicBezTo>
                <a:cubicBezTo>
                  <a:pt x="9303" y="13697"/>
                  <a:pt x="9413" y="13331"/>
                  <a:pt x="9478" y="13331"/>
                </a:cubicBezTo>
                <a:cubicBezTo>
                  <a:pt x="9494" y="13331"/>
                  <a:pt x="9507" y="13352"/>
                  <a:pt x="9517" y="13403"/>
                </a:cubicBezTo>
                <a:cubicBezTo>
                  <a:pt x="9487" y="13221"/>
                  <a:pt x="9581" y="13096"/>
                  <a:pt x="9679" y="12945"/>
                </a:cubicBezTo>
                <a:cubicBezTo>
                  <a:pt x="9776" y="12790"/>
                  <a:pt x="9888" y="12615"/>
                  <a:pt x="9877" y="12379"/>
                </a:cubicBezTo>
                <a:lnTo>
                  <a:pt x="9877" y="12379"/>
                </a:lnTo>
                <a:lnTo>
                  <a:pt x="9965" y="12447"/>
                </a:lnTo>
                <a:cubicBezTo>
                  <a:pt x="9978" y="12376"/>
                  <a:pt x="9972" y="12225"/>
                  <a:pt x="10015" y="12107"/>
                </a:cubicBezTo>
                <a:lnTo>
                  <a:pt x="10073" y="12369"/>
                </a:lnTo>
                <a:cubicBezTo>
                  <a:pt x="10079" y="11999"/>
                  <a:pt x="10372" y="11740"/>
                  <a:pt x="10365" y="11383"/>
                </a:cubicBezTo>
                <a:lnTo>
                  <a:pt x="10365" y="11383"/>
                </a:lnTo>
                <a:cubicBezTo>
                  <a:pt x="10311" y="11683"/>
                  <a:pt x="10274" y="11750"/>
                  <a:pt x="10240" y="11750"/>
                </a:cubicBezTo>
                <a:cubicBezTo>
                  <a:pt x="10212" y="11750"/>
                  <a:pt x="10186" y="11707"/>
                  <a:pt x="10152" y="11707"/>
                </a:cubicBezTo>
                <a:cubicBezTo>
                  <a:pt x="10129" y="11707"/>
                  <a:pt x="10104" y="11725"/>
                  <a:pt x="10073" y="11787"/>
                </a:cubicBezTo>
                <a:cubicBezTo>
                  <a:pt x="10096" y="11360"/>
                  <a:pt x="10170" y="11255"/>
                  <a:pt x="10268" y="11128"/>
                </a:cubicBezTo>
                <a:cubicBezTo>
                  <a:pt x="10359" y="11010"/>
                  <a:pt x="10466" y="10868"/>
                  <a:pt x="10456" y="10441"/>
                </a:cubicBezTo>
                <a:lnTo>
                  <a:pt x="10456" y="10441"/>
                </a:lnTo>
                <a:cubicBezTo>
                  <a:pt x="10449" y="10557"/>
                  <a:pt x="10406" y="10715"/>
                  <a:pt x="10370" y="10715"/>
                </a:cubicBezTo>
                <a:cubicBezTo>
                  <a:pt x="10358" y="10715"/>
                  <a:pt x="10347" y="10697"/>
                  <a:pt x="10339" y="10653"/>
                </a:cubicBezTo>
                <a:lnTo>
                  <a:pt x="10386" y="10357"/>
                </a:lnTo>
                <a:cubicBezTo>
                  <a:pt x="10392" y="10341"/>
                  <a:pt x="10395" y="10299"/>
                  <a:pt x="10402" y="10299"/>
                </a:cubicBezTo>
                <a:cubicBezTo>
                  <a:pt x="10402" y="10299"/>
                  <a:pt x="10402" y="10300"/>
                  <a:pt x="10402" y="10300"/>
                </a:cubicBezTo>
                <a:cubicBezTo>
                  <a:pt x="10409" y="10300"/>
                  <a:pt x="10413" y="10290"/>
                  <a:pt x="10419" y="10286"/>
                </a:cubicBezTo>
                <a:cubicBezTo>
                  <a:pt x="10429" y="10276"/>
                  <a:pt x="10443" y="10269"/>
                  <a:pt x="10456" y="10263"/>
                </a:cubicBezTo>
                <a:cubicBezTo>
                  <a:pt x="10442" y="10198"/>
                  <a:pt x="10422" y="10177"/>
                  <a:pt x="10393" y="10177"/>
                </a:cubicBezTo>
                <a:cubicBezTo>
                  <a:pt x="10388" y="10177"/>
                  <a:pt x="10384" y="10178"/>
                  <a:pt x="10379" y="10178"/>
                </a:cubicBezTo>
                <a:cubicBezTo>
                  <a:pt x="10360" y="10182"/>
                  <a:pt x="10342" y="10195"/>
                  <a:pt x="10322" y="10195"/>
                </a:cubicBezTo>
                <a:cubicBezTo>
                  <a:pt x="10307" y="10195"/>
                  <a:pt x="10291" y="10187"/>
                  <a:pt x="10275" y="10158"/>
                </a:cubicBezTo>
                <a:cubicBezTo>
                  <a:pt x="10332" y="10138"/>
                  <a:pt x="10325" y="10118"/>
                  <a:pt x="10295" y="10074"/>
                </a:cubicBezTo>
                <a:cubicBezTo>
                  <a:pt x="10275" y="10034"/>
                  <a:pt x="10197" y="9946"/>
                  <a:pt x="10190" y="9896"/>
                </a:cubicBezTo>
                <a:cubicBezTo>
                  <a:pt x="10197" y="9886"/>
                  <a:pt x="10204" y="9879"/>
                  <a:pt x="10217" y="9876"/>
                </a:cubicBezTo>
                <a:lnTo>
                  <a:pt x="10318" y="9970"/>
                </a:lnTo>
                <a:cubicBezTo>
                  <a:pt x="10342" y="9973"/>
                  <a:pt x="10363" y="9974"/>
                  <a:pt x="10380" y="9974"/>
                </a:cubicBezTo>
                <a:cubicBezTo>
                  <a:pt x="10484" y="9974"/>
                  <a:pt x="10466" y="9925"/>
                  <a:pt x="10463" y="9879"/>
                </a:cubicBezTo>
                <a:cubicBezTo>
                  <a:pt x="10460" y="9852"/>
                  <a:pt x="10456" y="9825"/>
                  <a:pt x="10480" y="9805"/>
                </a:cubicBezTo>
                <a:cubicBezTo>
                  <a:pt x="10497" y="9791"/>
                  <a:pt x="10517" y="9785"/>
                  <a:pt x="10537" y="9781"/>
                </a:cubicBezTo>
                <a:lnTo>
                  <a:pt x="10726" y="9741"/>
                </a:lnTo>
                <a:lnTo>
                  <a:pt x="10726" y="9741"/>
                </a:lnTo>
                <a:cubicBezTo>
                  <a:pt x="10658" y="9818"/>
                  <a:pt x="10547" y="9896"/>
                  <a:pt x="10551" y="9946"/>
                </a:cubicBezTo>
                <a:cubicBezTo>
                  <a:pt x="10584" y="9926"/>
                  <a:pt x="10621" y="9913"/>
                  <a:pt x="10658" y="9899"/>
                </a:cubicBezTo>
                <a:lnTo>
                  <a:pt x="10826" y="9825"/>
                </a:lnTo>
                <a:lnTo>
                  <a:pt x="10826" y="9825"/>
                </a:lnTo>
                <a:lnTo>
                  <a:pt x="10793" y="9966"/>
                </a:lnTo>
                <a:cubicBezTo>
                  <a:pt x="11150" y="9744"/>
                  <a:pt x="11271" y="9711"/>
                  <a:pt x="11631" y="9492"/>
                </a:cubicBezTo>
                <a:cubicBezTo>
                  <a:pt x="11506" y="9485"/>
                  <a:pt x="11570" y="9317"/>
                  <a:pt x="11799" y="9068"/>
                </a:cubicBezTo>
                <a:cubicBezTo>
                  <a:pt x="11841" y="9038"/>
                  <a:pt x="11866" y="9029"/>
                  <a:pt x="11881" y="9029"/>
                </a:cubicBezTo>
                <a:cubicBezTo>
                  <a:pt x="11907" y="9029"/>
                  <a:pt x="11905" y="9056"/>
                  <a:pt x="11917" y="9056"/>
                </a:cubicBezTo>
                <a:cubicBezTo>
                  <a:pt x="11931" y="9056"/>
                  <a:pt x="11964" y="9016"/>
                  <a:pt x="12092" y="8836"/>
                </a:cubicBezTo>
                <a:lnTo>
                  <a:pt x="12092" y="8836"/>
                </a:lnTo>
                <a:cubicBezTo>
                  <a:pt x="12085" y="8964"/>
                  <a:pt x="12072" y="9135"/>
                  <a:pt x="11839" y="9229"/>
                </a:cubicBezTo>
                <a:cubicBezTo>
                  <a:pt x="11850" y="9273"/>
                  <a:pt x="11802" y="9361"/>
                  <a:pt x="11809" y="9401"/>
                </a:cubicBezTo>
                <a:cubicBezTo>
                  <a:pt x="12075" y="9273"/>
                  <a:pt x="12290" y="8879"/>
                  <a:pt x="12368" y="8711"/>
                </a:cubicBezTo>
                <a:lnTo>
                  <a:pt x="12368" y="8711"/>
                </a:lnTo>
                <a:cubicBezTo>
                  <a:pt x="12334" y="8772"/>
                  <a:pt x="12290" y="8829"/>
                  <a:pt x="12243" y="8879"/>
                </a:cubicBezTo>
                <a:cubicBezTo>
                  <a:pt x="12327" y="8651"/>
                  <a:pt x="12385" y="8418"/>
                  <a:pt x="12418" y="8179"/>
                </a:cubicBezTo>
                <a:cubicBezTo>
                  <a:pt x="12439" y="8155"/>
                  <a:pt x="12454" y="8145"/>
                  <a:pt x="12465" y="8145"/>
                </a:cubicBezTo>
                <a:cubicBezTo>
                  <a:pt x="12492" y="8145"/>
                  <a:pt x="12492" y="8209"/>
                  <a:pt x="12492" y="8274"/>
                </a:cubicBezTo>
                <a:cubicBezTo>
                  <a:pt x="12526" y="8139"/>
                  <a:pt x="12526" y="8035"/>
                  <a:pt x="12566" y="7840"/>
                </a:cubicBezTo>
                <a:cubicBezTo>
                  <a:pt x="12634" y="7914"/>
                  <a:pt x="12738" y="7927"/>
                  <a:pt x="12671" y="8223"/>
                </a:cubicBezTo>
                <a:cubicBezTo>
                  <a:pt x="12721" y="8004"/>
                  <a:pt x="12751" y="7782"/>
                  <a:pt x="12765" y="7560"/>
                </a:cubicBezTo>
                <a:cubicBezTo>
                  <a:pt x="12806" y="7531"/>
                  <a:pt x="12902" y="7321"/>
                  <a:pt x="12938" y="7321"/>
                </a:cubicBezTo>
                <a:cubicBezTo>
                  <a:pt x="12944" y="7321"/>
                  <a:pt x="12948" y="7326"/>
                  <a:pt x="12950" y="7338"/>
                </a:cubicBezTo>
                <a:cubicBezTo>
                  <a:pt x="13064" y="6978"/>
                  <a:pt x="12876" y="6446"/>
                  <a:pt x="12916" y="5989"/>
                </a:cubicBezTo>
                <a:cubicBezTo>
                  <a:pt x="12896" y="5965"/>
                  <a:pt x="12879" y="5918"/>
                  <a:pt x="12859" y="5820"/>
                </a:cubicBezTo>
                <a:cubicBezTo>
                  <a:pt x="12846" y="5393"/>
                  <a:pt x="12889" y="4989"/>
                  <a:pt x="12654" y="4525"/>
                </a:cubicBezTo>
                <a:cubicBezTo>
                  <a:pt x="12684" y="4417"/>
                  <a:pt x="12708" y="4313"/>
                  <a:pt x="12731" y="4205"/>
                </a:cubicBezTo>
                <a:cubicBezTo>
                  <a:pt x="12701" y="4128"/>
                  <a:pt x="12680" y="4101"/>
                  <a:pt x="12663" y="4101"/>
                </a:cubicBezTo>
                <a:cubicBezTo>
                  <a:pt x="12623" y="4101"/>
                  <a:pt x="12607" y="4258"/>
                  <a:pt x="12554" y="4258"/>
                </a:cubicBezTo>
                <a:cubicBezTo>
                  <a:pt x="12522" y="4258"/>
                  <a:pt x="12477" y="4201"/>
                  <a:pt x="12405" y="4020"/>
                </a:cubicBezTo>
                <a:cubicBezTo>
                  <a:pt x="12216" y="3599"/>
                  <a:pt x="12479" y="3814"/>
                  <a:pt x="12469" y="3639"/>
                </a:cubicBezTo>
                <a:cubicBezTo>
                  <a:pt x="12314" y="3444"/>
                  <a:pt x="12014" y="3141"/>
                  <a:pt x="11940" y="2711"/>
                </a:cubicBezTo>
                <a:lnTo>
                  <a:pt x="11940" y="2711"/>
                </a:lnTo>
                <a:cubicBezTo>
                  <a:pt x="12028" y="2825"/>
                  <a:pt x="12058" y="2933"/>
                  <a:pt x="12122" y="3047"/>
                </a:cubicBezTo>
                <a:cubicBezTo>
                  <a:pt x="12105" y="2939"/>
                  <a:pt x="12082" y="2828"/>
                  <a:pt x="12062" y="2717"/>
                </a:cubicBezTo>
                <a:lnTo>
                  <a:pt x="12062" y="2717"/>
                </a:lnTo>
                <a:cubicBezTo>
                  <a:pt x="12269" y="2915"/>
                  <a:pt x="12366" y="3116"/>
                  <a:pt x="12402" y="3116"/>
                </a:cubicBezTo>
                <a:cubicBezTo>
                  <a:pt x="12419" y="3116"/>
                  <a:pt x="12423" y="3073"/>
                  <a:pt x="12418" y="2966"/>
                </a:cubicBezTo>
                <a:lnTo>
                  <a:pt x="12418" y="2966"/>
                </a:lnTo>
                <a:cubicBezTo>
                  <a:pt x="12409" y="2969"/>
                  <a:pt x="12400" y="2970"/>
                  <a:pt x="12390" y="2970"/>
                </a:cubicBezTo>
                <a:cubicBezTo>
                  <a:pt x="12253" y="2970"/>
                  <a:pt x="12122" y="2700"/>
                  <a:pt x="11974" y="2445"/>
                </a:cubicBezTo>
                <a:cubicBezTo>
                  <a:pt x="11832" y="2196"/>
                  <a:pt x="11676" y="1951"/>
                  <a:pt x="11543" y="1951"/>
                </a:cubicBezTo>
                <a:cubicBezTo>
                  <a:pt x="11528" y="1951"/>
                  <a:pt x="11514" y="1954"/>
                  <a:pt x="11500" y="1960"/>
                </a:cubicBezTo>
                <a:cubicBezTo>
                  <a:pt x="11483" y="1889"/>
                  <a:pt x="11463" y="1815"/>
                  <a:pt x="11436" y="1745"/>
                </a:cubicBezTo>
                <a:lnTo>
                  <a:pt x="11436" y="1745"/>
                </a:lnTo>
                <a:cubicBezTo>
                  <a:pt x="11469" y="1799"/>
                  <a:pt x="11493" y="1795"/>
                  <a:pt x="11520" y="1849"/>
                </a:cubicBezTo>
                <a:cubicBezTo>
                  <a:pt x="11402" y="1415"/>
                  <a:pt x="11173" y="1708"/>
                  <a:pt x="10870" y="1264"/>
                </a:cubicBezTo>
                <a:cubicBezTo>
                  <a:pt x="10786" y="1134"/>
                  <a:pt x="10729" y="1024"/>
                  <a:pt x="10770" y="1024"/>
                </a:cubicBezTo>
                <a:cubicBezTo>
                  <a:pt x="10780" y="1024"/>
                  <a:pt x="10797" y="1030"/>
                  <a:pt x="10820" y="1045"/>
                </a:cubicBezTo>
                <a:cubicBezTo>
                  <a:pt x="10699" y="957"/>
                  <a:pt x="10581" y="870"/>
                  <a:pt x="10453" y="789"/>
                </a:cubicBezTo>
                <a:cubicBezTo>
                  <a:pt x="10399" y="741"/>
                  <a:pt x="10392" y="713"/>
                  <a:pt x="10413" y="713"/>
                </a:cubicBezTo>
                <a:cubicBezTo>
                  <a:pt x="10426" y="713"/>
                  <a:pt x="10448" y="722"/>
                  <a:pt x="10475" y="743"/>
                </a:cubicBezTo>
                <a:lnTo>
                  <a:pt x="10475" y="743"/>
                </a:lnTo>
                <a:cubicBezTo>
                  <a:pt x="10303" y="601"/>
                  <a:pt x="10116" y="479"/>
                  <a:pt x="9914" y="375"/>
                </a:cubicBezTo>
                <a:lnTo>
                  <a:pt x="9925" y="368"/>
                </a:lnTo>
                <a:cubicBezTo>
                  <a:pt x="9823" y="363"/>
                  <a:pt x="9637" y="338"/>
                  <a:pt x="9504" y="338"/>
                </a:cubicBezTo>
                <a:cubicBezTo>
                  <a:pt x="9478" y="338"/>
                  <a:pt x="9454" y="339"/>
                  <a:pt x="9433" y="341"/>
                </a:cubicBezTo>
                <a:cubicBezTo>
                  <a:pt x="9364" y="305"/>
                  <a:pt x="9367" y="297"/>
                  <a:pt x="9393" y="297"/>
                </a:cubicBezTo>
                <a:cubicBezTo>
                  <a:pt x="9414" y="297"/>
                  <a:pt x="9450" y="302"/>
                  <a:pt x="9475" y="302"/>
                </a:cubicBezTo>
                <a:cubicBezTo>
                  <a:pt x="9496" y="302"/>
                  <a:pt x="9510" y="298"/>
                  <a:pt x="9501" y="284"/>
                </a:cubicBezTo>
                <a:lnTo>
                  <a:pt x="9285" y="267"/>
                </a:lnTo>
                <a:lnTo>
                  <a:pt x="9070" y="291"/>
                </a:lnTo>
                <a:cubicBezTo>
                  <a:pt x="8948" y="239"/>
                  <a:pt x="9082" y="176"/>
                  <a:pt x="9272" y="176"/>
                </a:cubicBezTo>
                <a:cubicBezTo>
                  <a:pt x="9365" y="176"/>
                  <a:pt x="9471" y="192"/>
                  <a:pt x="9568" y="230"/>
                </a:cubicBezTo>
                <a:cubicBezTo>
                  <a:pt x="9451" y="79"/>
                  <a:pt x="9356" y="35"/>
                  <a:pt x="9247" y="35"/>
                </a:cubicBezTo>
                <a:cubicBezTo>
                  <a:pt x="9208" y="35"/>
                  <a:pt x="9167" y="41"/>
                  <a:pt x="9124" y="49"/>
                </a:cubicBezTo>
                <a:cubicBezTo>
                  <a:pt x="9039" y="65"/>
                  <a:pt x="8942" y="72"/>
                  <a:pt x="8807" y="106"/>
                </a:cubicBezTo>
                <a:cubicBezTo>
                  <a:pt x="8740" y="119"/>
                  <a:pt x="8663" y="129"/>
                  <a:pt x="8572" y="139"/>
                </a:cubicBezTo>
                <a:lnTo>
                  <a:pt x="8269" y="207"/>
                </a:lnTo>
                <a:cubicBezTo>
                  <a:pt x="8400" y="139"/>
                  <a:pt x="8531" y="69"/>
                  <a:pt x="8689" y="35"/>
                </a:cubicBezTo>
                <a:cubicBezTo>
                  <a:pt x="8626" y="10"/>
                  <a:pt x="8564" y="0"/>
                  <a:pt x="8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" name="Google Shape;139;p4"/>
          <p:cNvGrpSpPr/>
          <p:nvPr/>
        </p:nvGrpSpPr>
        <p:grpSpPr>
          <a:xfrm>
            <a:off x="8031843" y="1203011"/>
            <a:ext cx="1474410" cy="624013"/>
            <a:chOff x="6593307" y="1026822"/>
            <a:chExt cx="831966" cy="352132"/>
          </a:xfrm>
        </p:grpSpPr>
        <p:sp>
          <p:nvSpPr>
            <p:cNvPr id="140" name="Google Shape;140;p4"/>
            <p:cNvSpPr/>
            <p:nvPr/>
          </p:nvSpPr>
          <p:spPr>
            <a:xfrm>
              <a:off x="7164713" y="1272972"/>
              <a:ext cx="114602" cy="4052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6931409" y="1235786"/>
              <a:ext cx="116166" cy="44286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6990063" y="1140368"/>
              <a:ext cx="123476" cy="27298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7251045" y="1170329"/>
              <a:ext cx="78683" cy="34186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7325080" y="1329386"/>
              <a:ext cx="100193" cy="49568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6743025" y="1169611"/>
              <a:ext cx="118659" cy="35412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637508" y="1233969"/>
              <a:ext cx="112236" cy="64654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593307" y="1026822"/>
              <a:ext cx="112236" cy="61611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4"/>
          <p:cNvSpPr txBox="1"/>
          <p:nvPr>
            <p:ph idx="1" type="body"/>
          </p:nvPr>
        </p:nvSpPr>
        <p:spPr>
          <a:xfrm>
            <a:off x="2340900" y="1847350"/>
            <a:ext cx="4593300" cy="18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00"/>
            </a:lvl1pPr>
            <a:lvl2pPr indent="-317500" lvl="1" marL="91440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AutoNum type="arabicPeriod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AutoNum type="arabicPeriod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AutoNum type="romanLcPeriod"/>
              <a:defRPr/>
            </a:lvl9pPr>
          </a:lstStyle>
          <a:p/>
        </p:txBody>
      </p:sp>
      <p:sp>
        <p:nvSpPr>
          <p:cNvPr id="149" name="Google Shape;149;p4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accent2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"/>
          <p:cNvSpPr/>
          <p:nvPr/>
        </p:nvSpPr>
        <p:spPr>
          <a:xfrm>
            <a:off x="-127274" y="-270150"/>
            <a:ext cx="6670987" cy="4793703"/>
          </a:xfrm>
          <a:custGeom>
            <a:rect b="b" l="l" r="r" t="t"/>
            <a:pathLst>
              <a:path extrusionOk="0" h="64566" w="89851">
                <a:moveTo>
                  <a:pt x="81503" y="750"/>
                </a:moveTo>
                <a:lnTo>
                  <a:pt x="81526" y="757"/>
                </a:lnTo>
                <a:lnTo>
                  <a:pt x="81432" y="757"/>
                </a:lnTo>
                <a:lnTo>
                  <a:pt x="81503" y="750"/>
                </a:lnTo>
                <a:close/>
                <a:moveTo>
                  <a:pt x="89363" y="3314"/>
                </a:moveTo>
                <a:lnTo>
                  <a:pt x="89360" y="3315"/>
                </a:lnTo>
                <a:lnTo>
                  <a:pt x="89360" y="3315"/>
                </a:lnTo>
                <a:lnTo>
                  <a:pt x="89363" y="3324"/>
                </a:lnTo>
                <a:lnTo>
                  <a:pt x="89363" y="3314"/>
                </a:lnTo>
                <a:close/>
                <a:moveTo>
                  <a:pt x="74898" y="20820"/>
                </a:moveTo>
                <a:lnTo>
                  <a:pt x="74898" y="20820"/>
                </a:lnTo>
                <a:cubicBezTo>
                  <a:pt x="74894" y="20826"/>
                  <a:pt x="74890" y="20832"/>
                  <a:pt x="74885" y="20838"/>
                </a:cubicBezTo>
                <a:lnTo>
                  <a:pt x="74885" y="20838"/>
                </a:lnTo>
                <a:cubicBezTo>
                  <a:pt x="74890" y="20832"/>
                  <a:pt x="74894" y="20826"/>
                  <a:pt x="74898" y="20820"/>
                </a:cubicBezTo>
                <a:close/>
                <a:moveTo>
                  <a:pt x="63412" y="35268"/>
                </a:moveTo>
                <a:lnTo>
                  <a:pt x="63412" y="35268"/>
                </a:lnTo>
                <a:cubicBezTo>
                  <a:pt x="63415" y="35320"/>
                  <a:pt x="63405" y="35372"/>
                  <a:pt x="63383" y="35417"/>
                </a:cubicBezTo>
                <a:cubicBezTo>
                  <a:pt x="63173" y="35656"/>
                  <a:pt x="63072" y="35705"/>
                  <a:pt x="63017" y="35708"/>
                </a:cubicBezTo>
                <a:cubicBezTo>
                  <a:pt x="63121" y="35601"/>
                  <a:pt x="63240" y="35475"/>
                  <a:pt x="63402" y="35310"/>
                </a:cubicBezTo>
                <a:cubicBezTo>
                  <a:pt x="63402" y="35298"/>
                  <a:pt x="63412" y="35278"/>
                  <a:pt x="63412" y="35268"/>
                </a:cubicBezTo>
                <a:close/>
                <a:moveTo>
                  <a:pt x="36865" y="0"/>
                </a:moveTo>
                <a:cubicBezTo>
                  <a:pt x="35679" y="0"/>
                  <a:pt x="34633" y="252"/>
                  <a:pt x="33644" y="252"/>
                </a:cubicBezTo>
                <a:cubicBezTo>
                  <a:pt x="33291" y="252"/>
                  <a:pt x="32945" y="220"/>
                  <a:pt x="32602" y="133"/>
                </a:cubicBezTo>
                <a:lnTo>
                  <a:pt x="32602" y="133"/>
                </a:lnTo>
                <a:cubicBezTo>
                  <a:pt x="32078" y="288"/>
                  <a:pt x="33685" y="214"/>
                  <a:pt x="33216" y="391"/>
                </a:cubicBezTo>
                <a:cubicBezTo>
                  <a:pt x="32312" y="382"/>
                  <a:pt x="31366" y="113"/>
                  <a:pt x="31067" y="113"/>
                </a:cubicBezTo>
                <a:cubicBezTo>
                  <a:pt x="31063" y="113"/>
                  <a:pt x="31060" y="113"/>
                  <a:pt x="31056" y="113"/>
                </a:cubicBezTo>
                <a:cubicBezTo>
                  <a:pt x="30941" y="106"/>
                  <a:pt x="30836" y="102"/>
                  <a:pt x="30741" y="102"/>
                </a:cubicBezTo>
                <a:cubicBezTo>
                  <a:pt x="29860" y="102"/>
                  <a:pt x="29781" y="404"/>
                  <a:pt x="28768" y="404"/>
                </a:cubicBezTo>
                <a:cubicBezTo>
                  <a:pt x="28710" y="404"/>
                  <a:pt x="28650" y="403"/>
                  <a:pt x="28586" y="401"/>
                </a:cubicBezTo>
                <a:lnTo>
                  <a:pt x="28586" y="401"/>
                </a:lnTo>
                <a:cubicBezTo>
                  <a:pt x="28755" y="469"/>
                  <a:pt x="28919" y="660"/>
                  <a:pt x="27943" y="760"/>
                </a:cubicBezTo>
                <a:cubicBezTo>
                  <a:pt x="27028" y="760"/>
                  <a:pt x="26812" y="485"/>
                  <a:pt x="27384" y="408"/>
                </a:cubicBezTo>
                <a:cubicBezTo>
                  <a:pt x="27432" y="405"/>
                  <a:pt x="27475" y="403"/>
                  <a:pt x="27512" y="403"/>
                </a:cubicBezTo>
                <a:cubicBezTo>
                  <a:pt x="27645" y="403"/>
                  <a:pt x="27708" y="420"/>
                  <a:pt x="27701" y="440"/>
                </a:cubicBezTo>
                <a:cubicBezTo>
                  <a:pt x="27998" y="404"/>
                  <a:pt x="28383" y="362"/>
                  <a:pt x="28017" y="291"/>
                </a:cubicBezTo>
                <a:lnTo>
                  <a:pt x="28017" y="291"/>
                </a:lnTo>
                <a:lnTo>
                  <a:pt x="27901" y="369"/>
                </a:lnTo>
                <a:cubicBezTo>
                  <a:pt x="27448" y="307"/>
                  <a:pt x="26191" y="353"/>
                  <a:pt x="26482" y="223"/>
                </a:cubicBezTo>
                <a:lnTo>
                  <a:pt x="26482" y="223"/>
                </a:lnTo>
                <a:cubicBezTo>
                  <a:pt x="25893" y="304"/>
                  <a:pt x="26097" y="343"/>
                  <a:pt x="26488" y="366"/>
                </a:cubicBezTo>
                <a:cubicBezTo>
                  <a:pt x="26306" y="358"/>
                  <a:pt x="26135" y="354"/>
                  <a:pt x="25972" y="354"/>
                </a:cubicBezTo>
                <a:cubicBezTo>
                  <a:pt x="25314" y="354"/>
                  <a:pt x="24776" y="406"/>
                  <a:pt x="24050" y="406"/>
                </a:cubicBezTo>
                <a:cubicBezTo>
                  <a:pt x="23927" y="406"/>
                  <a:pt x="23798" y="405"/>
                  <a:pt x="23663" y="401"/>
                </a:cubicBezTo>
                <a:lnTo>
                  <a:pt x="23663" y="401"/>
                </a:lnTo>
                <a:cubicBezTo>
                  <a:pt x="23857" y="437"/>
                  <a:pt x="24034" y="514"/>
                  <a:pt x="23844" y="524"/>
                </a:cubicBezTo>
                <a:cubicBezTo>
                  <a:pt x="23711" y="522"/>
                  <a:pt x="23595" y="520"/>
                  <a:pt x="23491" y="520"/>
                </a:cubicBezTo>
                <a:cubicBezTo>
                  <a:pt x="22209" y="520"/>
                  <a:pt x="22982" y="695"/>
                  <a:pt x="21872" y="766"/>
                </a:cubicBezTo>
                <a:cubicBezTo>
                  <a:pt x="21361" y="699"/>
                  <a:pt x="21748" y="576"/>
                  <a:pt x="21467" y="576"/>
                </a:cubicBezTo>
                <a:cubicBezTo>
                  <a:pt x="21373" y="576"/>
                  <a:pt x="21204" y="590"/>
                  <a:pt x="20902" y="624"/>
                </a:cubicBezTo>
                <a:cubicBezTo>
                  <a:pt x="20165" y="576"/>
                  <a:pt x="20740" y="437"/>
                  <a:pt x="21031" y="366"/>
                </a:cubicBezTo>
                <a:lnTo>
                  <a:pt x="21031" y="366"/>
                </a:lnTo>
                <a:cubicBezTo>
                  <a:pt x="20692" y="422"/>
                  <a:pt x="20365" y="441"/>
                  <a:pt x="20057" y="441"/>
                </a:cubicBezTo>
                <a:cubicBezTo>
                  <a:pt x="19372" y="441"/>
                  <a:pt x="18779" y="345"/>
                  <a:pt x="18345" y="343"/>
                </a:cubicBezTo>
                <a:lnTo>
                  <a:pt x="18923" y="262"/>
                </a:lnTo>
                <a:lnTo>
                  <a:pt x="18923" y="262"/>
                </a:lnTo>
                <a:cubicBezTo>
                  <a:pt x="18619" y="301"/>
                  <a:pt x="18312" y="323"/>
                  <a:pt x="18005" y="327"/>
                </a:cubicBezTo>
                <a:lnTo>
                  <a:pt x="18341" y="462"/>
                </a:lnTo>
                <a:cubicBezTo>
                  <a:pt x="18002" y="450"/>
                  <a:pt x="17714" y="459"/>
                  <a:pt x="17717" y="398"/>
                </a:cubicBezTo>
                <a:lnTo>
                  <a:pt x="17717" y="398"/>
                </a:lnTo>
                <a:cubicBezTo>
                  <a:pt x="17371" y="508"/>
                  <a:pt x="17995" y="634"/>
                  <a:pt x="17303" y="789"/>
                </a:cubicBezTo>
                <a:cubicBezTo>
                  <a:pt x="17238" y="781"/>
                  <a:pt x="17162" y="777"/>
                  <a:pt x="17080" y="777"/>
                </a:cubicBezTo>
                <a:cubicBezTo>
                  <a:pt x="16880" y="777"/>
                  <a:pt x="16642" y="797"/>
                  <a:pt x="16424" y="808"/>
                </a:cubicBezTo>
                <a:cubicBezTo>
                  <a:pt x="16334" y="813"/>
                  <a:pt x="16247" y="817"/>
                  <a:pt x="16166" y="817"/>
                </a:cubicBezTo>
                <a:cubicBezTo>
                  <a:pt x="15972" y="817"/>
                  <a:pt x="15818" y="797"/>
                  <a:pt x="15761" y="731"/>
                </a:cubicBezTo>
                <a:lnTo>
                  <a:pt x="15761" y="731"/>
                </a:lnTo>
                <a:cubicBezTo>
                  <a:pt x="15799" y="731"/>
                  <a:pt x="15834" y="731"/>
                  <a:pt x="15867" y="731"/>
                </a:cubicBezTo>
                <a:cubicBezTo>
                  <a:pt x="16985" y="731"/>
                  <a:pt x="15903" y="576"/>
                  <a:pt x="16521" y="488"/>
                </a:cubicBezTo>
                <a:lnTo>
                  <a:pt x="16521" y="488"/>
                </a:lnTo>
                <a:cubicBezTo>
                  <a:pt x="16435" y="493"/>
                  <a:pt x="16345" y="496"/>
                  <a:pt x="16249" y="496"/>
                </a:cubicBezTo>
                <a:cubicBezTo>
                  <a:pt x="16153" y="496"/>
                  <a:pt x="16051" y="493"/>
                  <a:pt x="15942" y="488"/>
                </a:cubicBezTo>
                <a:cubicBezTo>
                  <a:pt x="15891" y="469"/>
                  <a:pt x="15991" y="450"/>
                  <a:pt x="16085" y="433"/>
                </a:cubicBezTo>
                <a:cubicBezTo>
                  <a:pt x="15894" y="416"/>
                  <a:pt x="15744" y="409"/>
                  <a:pt x="15623" y="409"/>
                </a:cubicBezTo>
                <a:cubicBezTo>
                  <a:pt x="15307" y="409"/>
                  <a:pt x="15193" y="460"/>
                  <a:pt x="15076" y="521"/>
                </a:cubicBezTo>
                <a:cubicBezTo>
                  <a:pt x="14918" y="605"/>
                  <a:pt x="14753" y="708"/>
                  <a:pt x="14041" y="744"/>
                </a:cubicBezTo>
                <a:cubicBezTo>
                  <a:pt x="14184" y="646"/>
                  <a:pt x="13870" y="581"/>
                  <a:pt x="13624" y="581"/>
                </a:cubicBezTo>
                <a:cubicBezTo>
                  <a:pt x="13568" y="581"/>
                  <a:pt x="13515" y="585"/>
                  <a:pt x="13472" y="592"/>
                </a:cubicBezTo>
                <a:cubicBezTo>
                  <a:pt x="13515" y="589"/>
                  <a:pt x="13553" y="588"/>
                  <a:pt x="13586" y="588"/>
                </a:cubicBezTo>
                <a:cubicBezTo>
                  <a:pt x="14001" y="588"/>
                  <a:pt x="13718" y="765"/>
                  <a:pt x="13236" y="873"/>
                </a:cubicBezTo>
                <a:cubicBezTo>
                  <a:pt x="13159" y="871"/>
                  <a:pt x="13087" y="869"/>
                  <a:pt x="13021" y="869"/>
                </a:cubicBezTo>
                <a:cubicBezTo>
                  <a:pt x="12310" y="869"/>
                  <a:pt x="12213" y="1001"/>
                  <a:pt x="11778" y="1022"/>
                </a:cubicBezTo>
                <a:lnTo>
                  <a:pt x="12325" y="1025"/>
                </a:lnTo>
                <a:cubicBezTo>
                  <a:pt x="12147" y="1145"/>
                  <a:pt x="11694" y="1161"/>
                  <a:pt x="11064" y="1242"/>
                </a:cubicBezTo>
                <a:cubicBezTo>
                  <a:pt x="11045" y="1216"/>
                  <a:pt x="11093" y="1196"/>
                  <a:pt x="11161" y="1180"/>
                </a:cubicBezTo>
                <a:lnTo>
                  <a:pt x="11161" y="1180"/>
                </a:lnTo>
                <a:cubicBezTo>
                  <a:pt x="11021" y="1204"/>
                  <a:pt x="10873" y="1213"/>
                  <a:pt x="10719" y="1213"/>
                </a:cubicBezTo>
                <a:cubicBezTo>
                  <a:pt x="10380" y="1213"/>
                  <a:pt x="10009" y="1172"/>
                  <a:pt x="9621" y="1172"/>
                </a:cubicBezTo>
                <a:cubicBezTo>
                  <a:pt x="9366" y="1172"/>
                  <a:pt x="9103" y="1190"/>
                  <a:pt x="8836" y="1248"/>
                </a:cubicBezTo>
                <a:cubicBezTo>
                  <a:pt x="8377" y="1213"/>
                  <a:pt x="8775" y="1044"/>
                  <a:pt x="8374" y="1028"/>
                </a:cubicBezTo>
                <a:cubicBezTo>
                  <a:pt x="7987" y="1115"/>
                  <a:pt x="7723" y="1134"/>
                  <a:pt x="7492" y="1134"/>
                </a:cubicBezTo>
                <a:cubicBezTo>
                  <a:pt x="7300" y="1134"/>
                  <a:pt x="7131" y="1121"/>
                  <a:pt x="6934" y="1121"/>
                </a:cubicBezTo>
                <a:cubicBezTo>
                  <a:pt x="6699" y="1121"/>
                  <a:pt x="6424" y="1140"/>
                  <a:pt x="6024" y="1222"/>
                </a:cubicBezTo>
                <a:cubicBezTo>
                  <a:pt x="6373" y="1335"/>
                  <a:pt x="6428" y="1290"/>
                  <a:pt x="5633" y="1523"/>
                </a:cubicBezTo>
                <a:cubicBezTo>
                  <a:pt x="6260" y="1419"/>
                  <a:pt x="6887" y="1319"/>
                  <a:pt x="7517" y="1225"/>
                </a:cubicBezTo>
                <a:lnTo>
                  <a:pt x="7517" y="1225"/>
                </a:lnTo>
                <a:cubicBezTo>
                  <a:pt x="7116" y="1335"/>
                  <a:pt x="6719" y="1449"/>
                  <a:pt x="6321" y="1562"/>
                </a:cubicBezTo>
                <a:cubicBezTo>
                  <a:pt x="6893" y="1503"/>
                  <a:pt x="7517" y="1348"/>
                  <a:pt x="7863" y="1342"/>
                </a:cubicBezTo>
                <a:lnTo>
                  <a:pt x="7863" y="1342"/>
                </a:lnTo>
                <a:cubicBezTo>
                  <a:pt x="7294" y="1516"/>
                  <a:pt x="7352" y="1474"/>
                  <a:pt x="7637" y="1571"/>
                </a:cubicBezTo>
                <a:cubicBezTo>
                  <a:pt x="7517" y="1549"/>
                  <a:pt x="7398" y="1540"/>
                  <a:pt x="7280" y="1540"/>
                </a:cubicBezTo>
                <a:cubicBezTo>
                  <a:pt x="6649" y="1540"/>
                  <a:pt x="6041" y="1808"/>
                  <a:pt x="5322" y="1808"/>
                </a:cubicBezTo>
                <a:cubicBezTo>
                  <a:pt x="5276" y="1808"/>
                  <a:pt x="5230" y="1806"/>
                  <a:pt x="5183" y="1804"/>
                </a:cubicBezTo>
                <a:lnTo>
                  <a:pt x="5170" y="1439"/>
                </a:lnTo>
                <a:cubicBezTo>
                  <a:pt x="4478" y="1439"/>
                  <a:pt x="3877" y="1562"/>
                  <a:pt x="3227" y="1717"/>
                </a:cubicBezTo>
                <a:lnTo>
                  <a:pt x="2193" y="1979"/>
                </a:lnTo>
                <a:lnTo>
                  <a:pt x="1873" y="2060"/>
                </a:lnTo>
                <a:cubicBezTo>
                  <a:pt x="1730" y="2095"/>
                  <a:pt x="1582" y="2134"/>
                  <a:pt x="1436" y="2182"/>
                </a:cubicBezTo>
                <a:cubicBezTo>
                  <a:pt x="1294" y="2224"/>
                  <a:pt x="1152" y="2283"/>
                  <a:pt x="1019" y="2354"/>
                </a:cubicBezTo>
                <a:cubicBezTo>
                  <a:pt x="887" y="2422"/>
                  <a:pt x="767" y="2515"/>
                  <a:pt x="673" y="2629"/>
                </a:cubicBezTo>
                <a:cubicBezTo>
                  <a:pt x="761" y="2532"/>
                  <a:pt x="867" y="2451"/>
                  <a:pt x="987" y="2396"/>
                </a:cubicBezTo>
                <a:cubicBezTo>
                  <a:pt x="1110" y="2334"/>
                  <a:pt x="1242" y="2286"/>
                  <a:pt x="1375" y="2254"/>
                </a:cubicBezTo>
                <a:lnTo>
                  <a:pt x="1375" y="2254"/>
                </a:lnTo>
                <a:cubicBezTo>
                  <a:pt x="1291" y="2341"/>
                  <a:pt x="1084" y="2428"/>
                  <a:pt x="890" y="2593"/>
                </a:cubicBezTo>
                <a:cubicBezTo>
                  <a:pt x="838" y="2635"/>
                  <a:pt x="793" y="2690"/>
                  <a:pt x="761" y="2748"/>
                </a:cubicBezTo>
                <a:cubicBezTo>
                  <a:pt x="751" y="2764"/>
                  <a:pt x="744" y="2781"/>
                  <a:pt x="741" y="2797"/>
                </a:cubicBezTo>
                <a:cubicBezTo>
                  <a:pt x="738" y="2813"/>
                  <a:pt x="738" y="2832"/>
                  <a:pt x="738" y="2848"/>
                </a:cubicBezTo>
                <a:lnTo>
                  <a:pt x="748" y="2952"/>
                </a:lnTo>
                <a:cubicBezTo>
                  <a:pt x="751" y="3023"/>
                  <a:pt x="754" y="3097"/>
                  <a:pt x="761" y="3172"/>
                </a:cubicBezTo>
                <a:lnTo>
                  <a:pt x="767" y="3282"/>
                </a:lnTo>
                <a:lnTo>
                  <a:pt x="767" y="3307"/>
                </a:lnTo>
                <a:cubicBezTo>
                  <a:pt x="767" y="3317"/>
                  <a:pt x="770" y="3330"/>
                  <a:pt x="773" y="3340"/>
                </a:cubicBezTo>
                <a:lnTo>
                  <a:pt x="790" y="3404"/>
                </a:lnTo>
                <a:cubicBezTo>
                  <a:pt x="819" y="3527"/>
                  <a:pt x="848" y="3650"/>
                  <a:pt x="877" y="3770"/>
                </a:cubicBezTo>
                <a:lnTo>
                  <a:pt x="890" y="3815"/>
                </a:lnTo>
                <a:cubicBezTo>
                  <a:pt x="893" y="3828"/>
                  <a:pt x="900" y="3847"/>
                  <a:pt x="900" y="3857"/>
                </a:cubicBezTo>
                <a:lnTo>
                  <a:pt x="909" y="3915"/>
                </a:lnTo>
                <a:cubicBezTo>
                  <a:pt x="919" y="3954"/>
                  <a:pt x="925" y="3990"/>
                  <a:pt x="935" y="4025"/>
                </a:cubicBezTo>
                <a:cubicBezTo>
                  <a:pt x="929" y="4024"/>
                  <a:pt x="923" y="4023"/>
                  <a:pt x="918" y="4023"/>
                </a:cubicBezTo>
                <a:cubicBezTo>
                  <a:pt x="865" y="4023"/>
                  <a:pt x="836" y="4093"/>
                  <a:pt x="819" y="4190"/>
                </a:cubicBezTo>
                <a:cubicBezTo>
                  <a:pt x="796" y="4294"/>
                  <a:pt x="770" y="4436"/>
                  <a:pt x="741" y="4546"/>
                </a:cubicBezTo>
                <a:cubicBezTo>
                  <a:pt x="742" y="4545"/>
                  <a:pt x="743" y="4545"/>
                  <a:pt x="744" y="4545"/>
                </a:cubicBezTo>
                <a:cubicBezTo>
                  <a:pt x="753" y="4545"/>
                  <a:pt x="761" y="4558"/>
                  <a:pt x="770" y="4584"/>
                </a:cubicBezTo>
                <a:cubicBezTo>
                  <a:pt x="777" y="4630"/>
                  <a:pt x="783" y="4675"/>
                  <a:pt x="786" y="4717"/>
                </a:cubicBezTo>
                <a:cubicBezTo>
                  <a:pt x="790" y="4775"/>
                  <a:pt x="793" y="4840"/>
                  <a:pt x="799" y="4914"/>
                </a:cubicBezTo>
                <a:cubicBezTo>
                  <a:pt x="803" y="4989"/>
                  <a:pt x="799" y="5066"/>
                  <a:pt x="803" y="5147"/>
                </a:cubicBezTo>
                <a:cubicBezTo>
                  <a:pt x="812" y="5470"/>
                  <a:pt x="815" y="5832"/>
                  <a:pt x="929" y="5923"/>
                </a:cubicBezTo>
                <a:lnTo>
                  <a:pt x="870" y="6107"/>
                </a:lnTo>
                <a:lnTo>
                  <a:pt x="812" y="6298"/>
                </a:lnTo>
                <a:cubicBezTo>
                  <a:pt x="773" y="6421"/>
                  <a:pt x="728" y="6547"/>
                  <a:pt x="686" y="6673"/>
                </a:cubicBezTo>
                <a:cubicBezTo>
                  <a:pt x="586" y="7177"/>
                  <a:pt x="573" y="7698"/>
                  <a:pt x="641" y="8209"/>
                </a:cubicBezTo>
                <a:cubicBezTo>
                  <a:pt x="654" y="8315"/>
                  <a:pt x="667" y="8419"/>
                  <a:pt x="680" y="8525"/>
                </a:cubicBezTo>
                <a:cubicBezTo>
                  <a:pt x="689" y="8632"/>
                  <a:pt x="706" y="8749"/>
                  <a:pt x="715" y="8868"/>
                </a:cubicBezTo>
                <a:cubicBezTo>
                  <a:pt x="722" y="8988"/>
                  <a:pt x="735" y="9120"/>
                  <a:pt x="738" y="9266"/>
                </a:cubicBezTo>
                <a:cubicBezTo>
                  <a:pt x="738" y="9408"/>
                  <a:pt x="744" y="9557"/>
                  <a:pt x="738" y="9731"/>
                </a:cubicBezTo>
                <a:cubicBezTo>
                  <a:pt x="691" y="9581"/>
                  <a:pt x="649" y="9567"/>
                  <a:pt x="610" y="9567"/>
                </a:cubicBezTo>
                <a:cubicBezTo>
                  <a:pt x="601" y="9567"/>
                  <a:pt x="592" y="9568"/>
                  <a:pt x="584" y="9568"/>
                </a:cubicBezTo>
                <a:cubicBezTo>
                  <a:pt x="578" y="9568"/>
                  <a:pt x="572" y="9568"/>
                  <a:pt x="567" y="9566"/>
                </a:cubicBezTo>
                <a:cubicBezTo>
                  <a:pt x="541" y="9560"/>
                  <a:pt x="518" y="9541"/>
                  <a:pt x="495" y="9463"/>
                </a:cubicBezTo>
                <a:cubicBezTo>
                  <a:pt x="479" y="9408"/>
                  <a:pt x="466" y="9353"/>
                  <a:pt x="460" y="9298"/>
                </a:cubicBezTo>
                <a:cubicBezTo>
                  <a:pt x="450" y="9221"/>
                  <a:pt x="440" y="9124"/>
                  <a:pt x="431" y="9001"/>
                </a:cubicBezTo>
                <a:cubicBezTo>
                  <a:pt x="428" y="9120"/>
                  <a:pt x="424" y="9243"/>
                  <a:pt x="421" y="9350"/>
                </a:cubicBezTo>
                <a:lnTo>
                  <a:pt x="421" y="9628"/>
                </a:lnTo>
                <a:cubicBezTo>
                  <a:pt x="424" y="9790"/>
                  <a:pt x="440" y="9896"/>
                  <a:pt x="482" y="9899"/>
                </a:cubicBezTo>
                <a:cubicBezTo>
                  <a:pt x="408" y="10165"/>
                  <a:pt x="647" y="11167"/>
                  <a:pt x="531" y="11587"/>
                </a:cubicBezTo>
                <a:cubicBezTo>
                  <a:pt x="586" y="11781"/>
                  <a:pt x="715" y="11846"/>
                  <a:pt x="702" y="12357"/>
                </a:cubicBezTo>
                <a:cubicBezTo>
                  <a:pt x="695" y="12375"/>
                  <a:pt x="686" y="12381"/>
                  <a:pt x="677" y="12381"/>
                </a:cubicBezTo>
                <a:cubicBezTo>
                  <a:pt x="670" y="12381"/>
                  <a:pt x="663" y="12377"/>
                  <a:pt x="657" y="12373"/>
                </a:cubicBezTo>
                <a:lnTo>
                  <a:pt x="657" y="12373"/>
                </a:lnTo>
                <a:cubicBezTo>
                  <a:pt x="696" y="12459"/>
                  <a:pt x="723" y="12846"/>
                  <a:pt x="787" y="12846"/>
                </a:cubicBezTo>
                <a:cubicBezTo>
                  <a:pt x="807" y="12846"/>
                  <a:pt x="831" y="12807"/>
                  <a:pt x="861" y="12709"/>
                </a:cubicBezTo>
                <a:lnTo>
                  <a:pt x="861" y="12709"/>
                </a:lnTo>
                <a:cubicBezTo>
                  <a:pt x="476" y="14118"/>
                  <a:pt x="887" y="16650"/>
                  <a:pt x="557" y="17878"/>
                </a:cubicBezTo>
                <a:cubicBezTo>
                  <a:pt x="599" y="18874"/>
                  <a:pt x="638" y="20080"/>
                  <a:pt x="647" y="20985"/>
                </a:cubicBezTo>
                <a:cubicBezTo>
                  <a:pt x="609" y="20927"/>
                  <a:pt x="586" y="20982"/>
                  <a:pt x="599" y="20811"/>
                </a:cubicBezTo>
                <a:lnTo>
                  <a:pt x="599" y="20811"/>
                </a:lnTo>
                <a:cubicBezTo>
                  <a:pt x="482" y="22062"/>
                  <a:pt x="948" y="21580"/>
                  <a:pt x="822" y="23003"/>
                </a:cubicBezTo>
                <a:cubicBezTo>
                  <a:pt x="782" y="23150"/>
                  <a:pt x="754" y="23207"/>
                  <a:pt x="734" y="23207"/>
                </a:cubicBezTo>
                <a:cubicBezTo>
                  <a:pt x="668" y="23207"/>
                  <a:pt x="688" y="22613"/>
                  <a:pt x="663" y="22613"/>
                </a:cubicBezTo>
                <a:cubicBezTo>
                  <a:pt x="658" y="22613"/>
                  <a:pt x="651" y="22639"/>
                  <a:pt x="641" y="22702"/>
                </a:cubicBezTo>
                <a:cubicBezTo>
                  <a:pt x="237" y="22899"/>
                  <a:pt x="693" y="24419"/>
                  <a:pt x="460" y="25376"/>
                </a:cubicBezTo>
                <a:lnTo>
                  <a:pt x="434" y="25143"/>
                </a:lnTo>
                <a:lnTo>
                  <a:pt x="434" y="25143"/>
                </a:lnTo>
                <a:cubicBezTo>
                  <a:pt x="298" y="25877"/>
                  <a:pt x="586" y="26931"/>
                  <a:pt x="557" y="28127"/>
                </a:cubicBezTo>
                <a:cubicBezTo>
                  <a:pt x="557" y="28127"/>
                  <a:pt x="540" y="28099"/>
                  <a:pt x="521" y="28099"/>
                </a:cubicBezTo>
                <a:cubicBezTo>
                  <a:pt x="512" y="28099"/>
                  <a:pt x="503" y="28104"/>
                  <a:pt x="495" y="28120"/>
                </a:cubicBezTo>
                <a:cubicBezTo>
                  <a:pt x="699" y="28938"/>
                  <a:pt x="767" y="30487"/>
                  <a:pt x="825" y="31635"/>
                </a:cubicBezTo>
                <a:cubicBezTo>
                  <a:pt x="715" y="31388"/>
                  <a:pt x="717" y="31234"/>
                  <a:pt x="676" y="31234"/>
                </a:cubicBezTo>
                <a:cubicBezTo>
                  <a:pt x="658" y="31234"/>
                  <a:pt x="631" y="31264"/>
                  <a:pt x="583" y="31331"/>
                </a:cubicBezTo>
                <a:cubicBezTo>
                  <a:pt x="605" y="31848"/>
                  <a:pt x="838" y="31179"/>
                  <a:pt x="883" y="32210"/>
                </a:cubicBezTo>
                <a:cubicBezTo>
                  <a:pt x="796" y="32543"/>
                  <a:pt x="722" y="33287"/>
                  <a:pt x="550" y="33387"/>
                </a:cubicBezTo>
                <a:lnTo>
                  <a:pt x="541" y="32417"/>
                </a:lnTo>
                <a:lnTo>
                  <a:pt x="541" y="32417"/>
                </a:lnTo>
                <a:cubicBezTo>
                  <a:pt x="321" y="32915"/>
                  <a:pt x="550" y="33671"/>
                  <a:pt x="512" y="34185"/>
                </a:cubicBezTo>
                <a:lnTo>
                  <a:pt x="415" y="34121"/>
                </a:lnTo>
                <a:lnTo>
                  <a:pt x="415" y="34121"/>
                </a:lnTo>
                <a:cubicBezTo>
                  <a:pt x="444" y="35608"/>
                  <a:pt x="689" y="35627"/>
                  <a:pt x="670" y="37228"/>
                </a:cubicBezTo>
                <a:lnTo>
                  <a:pt x="744" y="37063"/>
                </a:lnTo>
                <a:lnTo>
                  <a:pt x="744" y="37063"/>
                </a:lnTo>
                <a:cubicBezTo>
                  <a:pt x="987" y="37936"/>
                  <a:pt x="609" y="37797"/>
                  <a:pt x="786" y="38666"/>
                </a:cubicBezTo>
                <a:lnTo>
                  <a:pt x="541" y="38931"/>
                </a:lnTo>
                <a:cubicBezTo>
                  <a:pt x="602" y="39507"/>
                  <a:pt x="777" y="40952"/>
                  <a:pt x="825" y="41986"/>
                </a:cubicBezTo>
                <a:cubicBezTo>
                  <a:pt x="644" y="41401"/>
                  <a:pt x="550" y="40189"/>
                  <a:pt x="444" y="39439"/>
                </a:cubicBezTo>
                <a:lnTo>
                  <a:pt x="444" y="39439"/>
                </a:lnTo>
                <a:cubicBezTo>
                  <a:pt x="444" y="40011"/>
                  <a:pt x="460" y="41382"/>
                  <a:pt x="579" y="41683"/>
                </a:cubicBezTo>
                <a:cubicBezTo>
                  <a:pt x="557" y="41450"/>
                  <a:pt x="499" y="41162"/>
                  <a:pt x="534" y="40933"/>
                </a:cubicBezTo>
                <a:lnTo>
                  <a:pt x="534" y="40933"/>
                </a:lnTo>
                <a:cubicBezTo>
                  <a:pt x="728" y="41634"/>
                  <a:pt x="822" y="42559"/>
                  <a:pt x="819" y="43697"/>
                </a:cubicBezTo>
                <a:cubicBezTo>
                  <a:pt x="804" y="43691"/>
                  <a:pt x="790" y="43688"/>
                  <a:pt x="777" y="43688"/>
                </a:cubicBezTo>
                <a:cubicBezTo>
                  <a:pt x="364" y="43688"/>
                  <a:pt x="685" y="46693"/>
                  <a:pt x="327" y="47492"/>
                </a:cubicBezTo>
                <a:cubicBezTo>
                  <a:pt x="502" y="49510"/>
                  <a:pt x="253" y="51491"/>
                  <a:pt x="279" y="53838"/>
                </a:cubicBezTo>
                <a:cubicBezTo>
                  <a:pt x="360" y="53657"/>
                  <a:pt x="406" y="53587"/>
                  <a:pt x="432" y="53587"/>
                </a:cubicBezTo>
                <a:cubicBezTo>
                  <a:pt x="523" y="53587"/>
                  <a:pt x="389" y="54388"/>
                  <a:pt x="622" y="54388"/>
                </a:cubicBezTo>
                <a:cubicBezTo>
                  <a:pt x="636" y="54388"/>
                  <a:pt x="652" y="54385"/>
                  <a:pt x="670" y="54378"/>
                </a:cubicBezTo>
                <a:lnTo>
                  <a:pt x="670" y="54378"/>
                </a:lnTo>
                <a:cubicBezTo>
                  <a:pt x="693" y="54922"/>
                  <a:pt x="686" y="55132"/>
                  <a:pt x="664" y="55183"/>
                </a:cubicBezTo>
                <a:lnTo>
                  <a:pt x="680" y="55067"/>
                </a:lnTo>
                <a:lnTo>
                  <a:pt x="680" y="55067"/>
                </a:lnTo>
                <a:cubicBezTo>
                  <a:pt x="670" y="55115"/>
                  <a:pt x="667" y="55145"/>
                  <a:pt x="660" y="55187"/>
                </a:cubicBezTo>
                <a:lnTo>
                  <a:pt x="434" y="56842"/>
                </a:lnTo>
                <a:cubicBezTo>
                  <a:pt x="414" y="56911"/>
                  <a:pt x="399" y="56940"/>
                  <a:pt x="387" y="56940"/>
                </a:cubicBezTo>
                <a:cubicBezTo>
                  <a:pt x="332" y="56940"/>
                  <a:pt x="335" y="56368"/>
                  <a:pt x="272" y="56368"/>
                </a:cubicBezTo>
                <a:cubicBezTo>
                  <a:pt x="270" y="56368"/>
                  <a:pt x="268" y="56369"/>
                  <a:pt x="266" y="56370"/>
                </a:cubicBezTo>
                <a:cubicBezTo>
                  <a:pt x="237" y="57569"/>
                  <a:pt x="104" y="56874"/>
                  <a:pt x="4" y="57663"/>
                </a:cubicBezTo>
                <a:cubicBezTo>
                  <a:pt x="20" y="57644"/>
                  <a:pt x="34" y="57636"/>
                  <a:pt x="48" y="57636"/>
                </a:cubicBezTo>
                <a:cubicBezTo>
                  <a:pt x="152" y="57636"/>
                  <a:pt x="192" y="58158"/>
                  <a:pt x="146" y="58762"/>
                </a:cubicBezTo>
                <a:lnTo>
                  <a:pt x="321" y="57802"/>
                </a:lnTo>
                <a:lnTo>
                  <a:pt x="321" y="57802"/>
                </a:lnTo>
                <a:cubicBezTo>
                  <a:pt x="521" y="59473"/>
                  <a:pt x="1" y="59247"/>
                  <a:pt x="198" y="60935"/>
                </a:cubicBezTo>
                <a:lnTo>
                  <a:pt x="85" y="60408"/>
                </a:lnTo>
                <a:lnTo>
                  <a:pt x="85" y="60408"/>
                </a:lnTo>
                <a:cubicBezTo>
                  <a:pt x="104" y="60657"/>
                  <a:pt x="114" y="61025"/>
                  <a:pt x="124" y="61446"/>
                </a:cubicBezTo>
                <a:cubicBezTo>
                  <a:pt x="127" y="61656"/>
                  <a:pt x="133" y="61879"/>
                  <a:pt x="137" y="62105"/>
                </a:cubicBezTo>
                <a:cubicBezTo>
                  <a:pt x="140" y="62218"/>
                  <a:pt x="143" y="62331"/>
                  <a:pt x="149" y="62445"/>
                </a:cubicBezTo>
                <a:lnTo>
                  <a:pt x="153" y="62532"/>
                </a:lnTo>
                <a:lnTo>
                  <a:pt x="153" y="62554"/>
                </a:lnTo>
                <a:lnTo>
                  <a:pt x="153" y="62564"/>
                </a:lnTo>
                <a:cubicBezTo>
                  <a:pt x="153" y="62567"/>
                  <a:pt x="143" y="62571"/>
                  <a:pt x="166" y="62574"/>
                </a:cubicBezTo>
                <a:lnTo>
                  <a:pt x="334" y="62616"/>
                </a:lnTo>
                <a:lnTo>
                  <a:pt x="1006" y="62787"/>
                </a:lnTo>
                <a:lnTo>
                  <a:pt x="1006" y="63789"/>
                </a:lnTo>
                <a:lnTo>
                  <a:pt x="486" y="64349"/>
                </a:lnTo>
                <a:lnTo>
                  <a:pt x="502" y="64349"/>
                </a:lnTo>
                <a:lnTo>
                  <a:pt x="534" y="64355"/>
                </a:lnTo>
                <a:cubicBezTo>
                  <a:pt x="618" y="64371"/>
                  <a:pt x="699" y="64384"/>
                  <a:pt x="780" y="64397"/>
                </a:cubicBezTo>
                <a:cubicBezTo>
                  <a:pt x="919" y="64420"/>
                  <a:pt x="1064" y="64433"/>
                  <a:pt x="1207" y="64439"/>
                </a:cubicBezTo>
                <a:cubicBezTo>
                  <a:pt x="1310" y="64420"/>
                  <a:pt x="1384" y="64401"/>
                  <a:pt x="1449" y="64384"/>
                </a:cubicBezTo>
                <a:cubicBezTo>
                  <a:pt x="1566" y="64401"/>
                  <a:pt x="1705" y="64426"/>
                  <a:pt x="1737" y="64462"/>
                </a:cubicBezTo>
                <a:cubicBezTo>
                  <a:pt x="1769" y="64494"/>
                  <a:pt x="1688" y="64530"/>
                  <a:pt x="1342" y="64565"/>
                </a:cubicBezTo>
                <a:cubicBezTo>
                  <a:pt x="1572" y="64552"/>
                  <a:pt x="1811" y="64546"/>
                  <a:pt x="2041" y="64527"/>
                </a:cubicBezTo>
                <a:lnTo>
                  <a:pt x="2309" y="64497"/>
                </a:lnTo>
                <a:lnTo>
                  <a:pt x="2516" y="64472"/>
                </a:lnTo>
                <a:cubicBezTo>
                  <a:pt x="2658" y="64452"/>
                  <a:pt x="2801" y="64439"/>
                  <a:pt x="2940" y="64410"/>
                </a:cubicBezTo>
                <a:lnTo>
                  <a:pt x="3360" y="64329"/>
                </a:lnTo>
                <a:cubicBezTo>
                  <a:pt x="3502" y="64300"/>
                  <a:pt x="3644" y="64274"/>
                  <a:pt x="3783" y="64242"/>
                </a:cubicBezTo>
                <a:lnTo>
                  <a:pt x="4204" y="64139"/>
                </a:lnTo>
                <a:lnTo>
                  <a:pt x="4621" y="64032"/>
                </a:lnTo>
                <a:lnTo>
                  <a:pt x="5031" y="63909"/>
                </a:lnTo>
                <a:lnTo>
                  <a:pt x="5435" y="63789"/>
                </a:lnTo>
                <a:cubicBezTo>
                  <a:pt x="5568" y="63747"/>
                  <a:pt x="5697" y="63702"/>
                  <a:pt x="5827" y="63660"/>
                </a:cubicBezTo>
                <a:cubicBezTo>
                  <a:pt x="6082" y="63573"/>
                  <a:pt x="6337" y="63502"/>
                  <a:pt x="6577" y="63414"/>
                </a:cubicBezTo>
                <a:cubicBezTo>
                  <a:pt x="6816" y="63330"/>
                  <a:pt x="7052" y="63263"/>
                  <a:pt x="7275" y="63195"/>
                </a:cubicBezTo>
                <a:cubicBezTo>
                  <a:pt x="7498" y="63127"/>
                  <a:pt x="7708" y="63062"/>
                  <a:pt x="7912" y="63014"/>
                </a:cubicBezTo>
                <a:lnTo>
                  <a:pt x="7912" y="63014"/>
                </a:lnTo>
                <a:lnTo>
                  <a:pt x="7789" y="63156"/>
                </a:lnTo>
                <a:cubicBezTo>
                  <a:pt x="7957" y="63075"/>
                  <a:pt x="8122" y="62981"/>
                  <a:pt x="8280" y="62878"/>
                </a:cubicBezTo>
                <a:cubicBezTo>
                  <a:pt x="8458" y="62768"/>
                  <a:pt x="8659" y="62690"/>
                  <a:pt x="8866" y="62648"/>
                </a:cubicBezTo>
                <a:lnTo>
                  <a:pt x="8866" y="62648"/>
                </a:lnTo>
                <a:cubicBezTo>
                  <a:pt x="8858" y="62683"/>
                  <a:pt x="8795" y="62750"/>
                  <a:pt x="8844" y="62750"/>
                </a:cubicBezTo>
                <a:cubicBezTo>
                  <a:pt x="8859" y="62750"/>
                  <a:pt x="8884" y="62744"/>
                  <a:pt x="8924" y="62729"/>
                </a:cubicBezTo>
                <a:cubicBezTo>
                  <a:pt x="9017" y="62674"/>
                  <a:pt x="9241" y="62532"/>
                  <a:pt x="9506" y="62383"/>
                </a:cubicBezTo>
                <a:cubicBezTo>
                  <a:pt x="9771" y="62234"/>
                  <a:pt x="10068" y="62070"/>
                  <a:pt x="10317" y="61982"/>
                </a:cubicBezTo>
                <a:lnTo>
                  <a:pt x="10317" y="61982"/>
                </a:lnTo>
                <a:lnTo>
                  <a:pt x="9955" y="62270"/>
                </a:lnTo>
                <a:cubicBezTo>
                  <a:pt x="10197" y="62173"/>
                  <a:pt x="10421" y="62076"/>
                  <a:pt x="10631" y="61976"/>
                </a:cubicBezTo>
                <a:cubicBezTo>
                  <a:pt x="10838" y="61879"/>
                  <a:pt x="11028" y="61769"/>
                  <a:pt x="11213" y="61665"/>
                </a:cubicBezTo>
                <a:cubicBezTo>
                  <a:pt x="11397" y="61559"/>
                  <a:pt x="11568" y="61452"/>
                  <a:pt x="11730" y="61342"/>
                </a:cubicBezTo>
                <a:cubicBezTo>
                  <a:pt x="11895" y="61235"/>
                  <a:pt x="12053" y="61126"/>
                  <a:pt x="12205" y="61016"/>
                </a:cubicBezTo>
                <a:lnTo>
                  <a:pt x="12651" y="60679"/>
                </a:lnTo>
                <a:lnTo>
                  <a:pt x="12874" y="60511"/>
                </a:lnTo>
                <a:lnTo>
                  <a:pt x="13097" y="60337"/>
                </a:lnTo>
                <a:cubicBezTo>
                  <a:pt x="13246" y="60220"/>
                  <a:pt x="13398" y="60104"/>
                  <a:pt x="13560" y="59988"/>
                </a:cubicBezTo>
                <a:cubicBezTo>
                  <a:pt x="13718" y="59871"/>
                  <a:pt x="13883" y="59745"/>
                  <a:pt x="14058" y="59625"/>
                </a:cubicBezTo>
                <a:cubicBezTo>
                  <a:pt x="14075" y="59653"/>
                  <a:pt x="14112" y="59665"/>
                  <a:pt x="14165" y="59665"/>
                </a:cubicBezTo>
                <a:cubicBezTo>
                  <a:pt x="14219" y="59665"/>
                  <a:pt x="14289" y="59652"/>
                  <a:pt x="14371" y="59625"/>
                </a:cubicBezTo>
                <a:cubicBezTo>
                  <a:pt x="14578" y="59558"/>
                  <a:pt x="14779" y="59470"/>
                  <a:pt x="14969" y="59370"/>
                </a:cubicBezTo>
                <a:cubicBezTo>
                  <a:pt x="15422" y="59141"/>
                  <a:pt x="15933" y="58824"/>
                  <a:pt x="16272" y="58610"/>
                </a:cubicBezTo>
                <a:lnTo>
                  <a:pt x="16272" y="58659"/>
                </a:lnTo>
                <a:cubicBezTo>
                  <a:pt x="17249" y="57990"/>
                  <a:pt x="18021" y="57359"/>
                  <a:pt x="18771" y="56745"/>
                </a:cubicBezTo>
                <a:cubicBezTo>
                  <a:pt x="19521" y="56131"/>
                  <a:pt x="20249" y="55526"/>
                  <a:pt x="21135" y="54925"/>
                </a:cubicBezTo>
                <a:cubicBezTo>
                  <a:pt x="21778" y="54708"/>
                  <a:pt x="22754" y="54178"/>
                  <a:pt x="23860" y="53719"/>
                </a:cubicBezTo>
                <a:lnTo>
                  <a:pt x="24277" y="53548"/>
                </a:lnTo>
                <a:cubicBezTo>
                  <a:pt x="24348" y="53518"/>
                  <a:pt x="24419" y="53493"/>
                  <a:pt x="24490" y="53467"/>
                </a:cubicBezTo>
                <a:lnTo>
                  <a:pt x="24704" y="53389"/>
                </a:lnTo>
                <a:cubicBezTo>
                  <a:pt x="24849" y="53341"/>
                  <a:pt x="24988" y="53282"/>
                  <a:pt x="25134" y="53240"/>
                </a:cubicBezTo>
                <a:lnTo>
                  <a:pt x="25567" y="53111"/>
                </a:lnTo>
                <a:cubicBezTo>
                  <a:pt x="25641" y="53088"/>
                  <a:pt x="25712" y="53066"/>
                  <a:pt x="25784" y="53050"/>
                </a:cubicBezTo>
                <a:lnTo>
                  <a:pt x="26000" y="52998"/>
                </a:lnTo>
                <a:lnTo>
                  <a:pt x="26424" y="52898"/>
                </a:lnTo>
                <a:cubicBezTo>
                  <a:pt x="26563" y="52872"/>
                  <a:pt x="26702" y="52846"/>
                  <a:pt x="26837" y="52823"/>
                </a:cubicBezTo>
                <a:cubicBezTo>
                  <a:pt x="26973" y="52801"/>
                  <a:pt x="27103" y="52778"/>
                  <a:pt x="27235" y="52765"/>
                </a:cubicBezTo>
                <a:lnTo>
                  <a:pt x="27235" y="52765"/>
                </a:lnTo>
                <a:cubicBezTo>
                  <a:pt x="27226" y="52765"/>
                  <a:pt x="27218" y="52766"/>
                  <a:pt x="27210" y="52766"/>
                </a:cubicBezTo>
                <a:cubicBezTo>
                  <a:pt x="26930" y="52766"/>
                  <a:pt x="27252" y="52546"/>
                  <a:pt x="27607" y="52452"/>
                </a:cubicBezTo>
                <a:cubicBezTo>
                  <a:pt x="27675" y="52445"/>
                  <a:pt x="27739" y="52435"/>
                  <a:pt x="27804" y="52422"/>
                </a:cubicBezTo>
                <a:cubicBezTo>
                  <a:pt x="27875" y="52410"/>
                  <a:pt x="27950" y="52397"/>
                  <a:pt x="28021" y="52377"/>
                </a:cubicBezTo>
                <a:cubicBezTo>
                  <a:pt x="28169" y="52345"/>
                  <a:pt x="28318" y="52303"/>
                  <a:pt x="28451" y="52270"/>
                </a:cubicBezTo>
                <a:cubicBezTo>
                  <a:pt x="28574" y="52244"/>
                  <a:pt x="28683" y="52224"/>
                  <a:pt x="28762" y="52224"/>
                </a:cubicBezTo>
                <a:cubicBezTo>
                  <a:pt x="28854" y="52224"/>
                  <a:pt x="28906" y="52251"/>
                  <a:pt x="28894" y="52322"/>
                </a:cubicBezTo>
                <a:lnTo>
                  <a:pt x="28716" y="52338"/>
                </a:lnTo>
                <a:cubicBezTo>
                  <a:pt x="28858" y="52408"/>
                  <a:pt x="29069" y="52428"/>
                  <a:pt x="29319" y="52428"/>
                </a:cubicBezTo>
                <a:cubicBezTo>
                  <a:pt x="29428" y="52428"/>
                  <a:pt x="29545" y="52424"/>
                  <a:pt x="29666" y="52419"/>
                </a:cubicBezTo>
                <a:cubicBezTo>
                  <a:pt x="29767" y="52413"/>
                  <a:pt x="29867" y="52406"/>
                  <a:pt x="29973" y="52397"/>
                </a:cubicBezTo>
                <a:lnTo>
                  <a:pt x="30290" y="52374"/>
                </a:lnTo>
                <a:cubicBezTo>
                  <a:pt x="30504" y="52358"/>
                  <a:pt x="30717" y="52338"/>
                  <a:pt x="30917" y="52329"/>
                </a:cubicBezTo>
                <a:lnTo>
                  <a:pt x="31031" y="51996"/>
                </a:lnTo>
                <a:cubicBezTo>
                  <a:pt x="31166" y="52018"/>
                  <a:pt x="31302" y="52038"/>
                  <a:pt x="31444" y="52051"/>
                </a:cubicBezTo>
                <a:cubicBezTo>
                  <a:pt x="31587" y="52067"/>
                  <a:pt x="31732" y="52080"/>
                  <a:pt x="31881" y="52089"/>
                </a:cubicBezTo>
                <a:cubicBezTo>
                  <a:pt x="32150" y="52104"/>
                  <a:pt x="32427" y="52116"/>
                  <a:pt x="32712" y="52116"/>
                </a:cubicBezTo>
                <a:cubicBezTo>
                  <a:pt x="32745" y="52116"/>
                  <a:pt x="32779" y="52116"/>
                  <a:pt x="32812" y="52115"/>
                </a:cubicBezTo>
                <a:cubicBezTo>
                  <a:pt x="32848" y="52115"/>
                  <a:pt x="32885" y="52116"/>
                  <a:pt x="32921" y="52116"/>
                </a:cubicBezTo>
                <a:cubicBezTo>
                  <a:pt x="33525" y="52116"/>
                  <a:pt x="34151" y="52091"/>
                  <a:pt x="34755" y="52067"/>
                </a:cubicBezTo>
                <a:cubicBezTo>
                  <a:pt x="35355" y="52042"/>
                  <a:pt x="35933" y="52018"/>
                  <a:pt x="36436" y="52018"/>
                </a:cubicBezTo>
                <a:cubicBezTo>
                  <a:pt x="36466" y="52018"/>
                  <a:pt x="36497" y="52018"/>
                  <a:pt x="36527" y="52018"/>
                </a:cubicBezTo>
                <a:cubicBezTo>
                  <a:pt x="37050" y="52025"/>
                  <a:pt x="37493" y="52057"/>
                  <a:pt x="37791" y="52157"/>
                </a:cubicBezTo>
                <a:cubicBezTo>
                  <a:pt x="38308" y="52064"/>
                  <a:pt x="38955" y="52041"/>
                  <a:pt x="39469" y="51934"/>
                </a:cubicBezTo>
                <a:lnTo>
                  <a:pt x="39469" y="51934"/>
                </a:lnTo>
                <a:lnTo>
                  <a:pt x="39449" y="52112"/>
                </a:lnTo>
                <a:cubicBezTo>
                  <a:pt x="40177" y="52099"/>
                  <a:pt x="40723" y="52077"/>
                  <a:pt x="41308" y="52028"/>
                </a:cubicBezTo>
                <a:cubicBezTo>
                  <a:pt x="41897" y="51983"/>
                  <a:pt x="42527" y="51912"/>
                  <a:pt x="43422" y="51756"/>
                </a:cubicBezTo>
                <a:lnTo>
                  <a:pt x="43422" y="51756"/>
                </a:lnTo>
                <a:cubicBezTo>
                  <a:pt x="43306" y="51818"/>
                  <a:pt x="43190" y="51876"/>
                  <a:pt x="43073" y="51934"/>
                </a:cubicBezTo>
                <a:cubicBezTo>
                  <a:pt x="43581" y="51870"/>
                  <a:pt x="43882" y="51692"/>
                  <a:pt x="44169" y="51511"/>
                </a:cubicBezTo>
                <a:cubicBezTo>
                  <a:pt x="44312" y="51420"/>
                  <a:pt x="44451" y="51326"/>
                  <a:pt x="44609" y="51246"/>
                </a:cubicBezTo>
                <a:cubicBezTo>
                  <a:pt x="44790" y="51155"/>
                  <a:pt x="44981" y="51084"/>
                  <a:pt x="45178" y="51042"/>
                </a:cubicBezTo>
                <a:cubicBezTo>
                  <a:pt x="45288" y="51107"/>
                  <a:pt x="45398" y="51175"/>
                  <a:pt x="45511" y="51236"/>
                </a:cubicBezTo>
                <a:cubicBezTo>
                  <a:pt x="46381" y="51036"/>
                  <a:pt x="47266" y="50848"/>
                  <a:pt x="48130" y="50567"/>
                </a:cubicBezTo>
                <a:cubicBezTo>
                  <a:pt x="48993" y="50289"/>
                  <a:pt x="49833" y="49920"/>
                  <a:pt x="50567" y="49396"/>
                </a:cubicBezTo>
                <a:lnTo>
                  <a:pt x="50567" y="49396"/>
                </a:lnTo>
                <a:cubicBezTo>
                  <a:pt x="50561" y="49445"/>
                  <a:pt x="50548" y="49535"/>
                  <a:pt x="50289" y="49678"/>
                </a:cubicBezTo>
                <a:lnTo>
                  <a:pt x="50642" y="49510"/>
                </a:lnTo>
                <a:lnTo>
                  <a:pt x="51075" y="49286"/>
                </a:lnTo>
                <a:cubicBezTo>
                  <a:pt x="51230" y="49202"/>
                  <a:pt x="51388" y="49112"/>
                  <a:pt x="51547" y="49021"/>
                </a:cubicBezTo>
                <a:cubicBezTo>
                  <a:pt x="51705" y="48934"/>
                  <a:pt x="51854" y="48831"/>
                  <a:pt x="51999" y="48737"/>
                </a:cubicBezTo>
                <a:cubicBezTo>
                  <a:pt x="52284" y="48543"/>
                  <a:pt x="52530" y="48355"/>
                  <a:pt x="52669" y="48203"/>
                </a:cubicBezTo>
                <a:cubicBezTo>
                  <a:pt x="52788" y="48077"/>
                  <a:pt x="52837" y="47984"/>
                  <a:pt x="52772" y="47945"/>
                </a:cubicBezTo>
                <a:cubicBezTo>
                  <a:pt x="52798" y="47945"/>
                  <a:pt x="52821" y="47938"/>
                  <a:pt x="52843" y="47929"/>
                </a:cubicBezTo>
                <a:cubicBezTo>
                  <a:pt x="52914" y="47896"/>
                  <a:pt x="52982" y="47854"/>
                  <a:pt x="53044" y="47809"/>
                </a:cubicBezTo>
                <a:cubicBezTo>
                  <a:pt x="53121" y="47751"/>
                  <a:pt x="53212" y="47680"/>
                  <a:pt x="53309" y="47596"/>
                </a:cubicBezTo>
                <a:cubicBezTo>
                  <a:pt x="53406" y="47515"/>
                  <a:pt x="53503" y="47411"/>
                  <a:pt x="53606" y="47308"/>
                </a:cubicBezTo>
                <a:cubicBezTo>
                  <a:pt x="54030" y="46891"/>
                  <a:pt x="54460" y="46325"/>
                  <a:pt x="54747" y="45934"/>
                </a:cubicBezTo>
                <a:lnTo>
                  <a:pt x="54770" y="46163"/>
                </a:lnTo>
                <a:lnTo>
                  <a:pt x="54903" y="45911"/>
                </a:lnTo>
                <a:cubicBezTo>
                  <a:pt x="54938" y="45834"/>
                  <a:pt x="54971" y="45766"/>
                  <a:pt x="55000" y="45701"/>
                </a:cubicBezTo>
                <a:cubicBezTo>
                  <a:pt x="55058" y="45575"/>
                  <a:pt x="55110" y="45468"/>
                  <a:pt x="55174" y="45358"/>
                </a:cubicBezTo>
                <a:cubicBezTo>
                  <a:pt x="55236" y="45249"/>
                  <a:pt x="55304" y="45132"/>
                  <a:pt x="55401" y="44983"/>
                </a:cubicBezTo>
                <a:cubicBezTo>
                  <a:pt x="55446" y="44912"/>
                  <a:pt x="55501" y="44831"/>
                  <a:pt x="55565" y="44741"/>
                </a:cubicBezTo>
                <a:lnTo>
                  <a:pt x="55666" y="44599"/>
                </a:lnTo>
                <a:lnTo>
                  <a:pt x="55776" y="44434"/>
                </a:lnTo>
                <a:cubicBezTo>
                  <a:pt x="55841" y="44362"/>
                  <a:pt x="55892" y="44329"/>
                  <a:pt x="55918" y="44329"/>
                </a:cubicBezTo>
                <a:cubicBezTo>
                  <a:pt x="55957" y="44329"/>
                  <a:pt x="55941" y="44401"/>
                  <a:pt x="55837" y="44524"/>
                </a:cubicBezTo>
                <a:cubicBezTo>
                  <a:pt x="56092" y="44240"/>
                  <a:pt x="56164" y="44088"/>
                  <a:pt x="56241" y="43917"/>
                </a:cubicBezTo>
                <a:cubicBezTo>
                  <a:pt x="56286" y="43810"/>
                  <a:pt x="56345" y="43706"/>
                  <a:pt x="56406" y="43606"/>
                </a:cubicBezTo>
                <a:cubicBezTo>
                  <a:pt x="56445" y="43545"/>
                  <a:pt x="56493" y="43477"/>
                  <a:pt x="56551" y="43399"/>
                </a:cubicBezTo>
                <a:cubicBezTo>
                  <a:pt x="56613" y="43318"/>
                  <a:pt x="56681" y="43228"/>
                  <a:pt x="56768" y="43128"/>
                </a:cubicBezTo>
                <a:lnTo>
                  <a:pt x="56768" y="43128"/>
                </a:lnTo>
                <a:cubicBezTo>
                  <a:pt x="56720" y="43257"/>
                  <a:pt x="56674" y="43386"/>
                  <a:pt x="56626" y="43516"/>
                </a:cubicBezTo>
                <a:cubicBezTo>
                  <a:pt x="57162" y="42785"/>
                  <a:pt x="57072" y="42808"/>
                  <a:pt x="57247" y="42326"/>
                </a:cubicBezTo>
                <a:cubicBezTo>
                  <a:pt x="57512" y="41818"/>
                  <a:pt x="58246" y="40939"/>
                  <a:pt x="58449" y="40920"/>
                </a:cubicBezTo>
                <a:cubicBezTo>
                  <a:pt x="58440" y="40768"/>
                  <a:pt x="58611" y="40289"/>
                  <a:pt x="58954" y="39885"/>
                </a:cubicBezTo>
                <a:cubicBezTo>
                  <a:pt x="58959" y="39884"/>
                  <a:pt x="58964" y="39883"/>
                  <a:pt x="58968" y="39883"/>
                </a:cubicBezTo>
                <a:cubicBezTo>
                  <a:pt x="59035" y="39883"/>
                  <a:pt x="58961" y="40042"/>
                  <a:pt x="58921" y="40128"/>
                </a:cubicBezTo>
                <a:cubicBezTo>
                  <a:pt x="59396" y="39549"/>
                  <a:pt x="59687" y="39080"/>
                  <a:pt x="59953" y="38663"/>
                </a:cubicBezTo>
                <a:cubicBezTo>
                  <a:pt x="60218" y="38243"/>
                  <a:pt x="60467" y="37884"/>
                  <a:pt x="60864" y="37554"/>
                </a:cubicBezTo>
                <a:cubicBezTo>
                  <a:pt x="60877" y="37559"/>
                  <a:pt x="60891" y="37561"/>
                  <a:pt x="60904" y="37561"/>
                </a:cubicBezTo>
                <a:cubicBezTo>
                  <a:pt x="60951" y="37561"/>
                  <a:pt x="61002" y="37534"/>
                  <a:pt x="61055" y="37496"/>
                </a:cubicBezTo>
                <a:lnTo>
                  <a:pt x="61055" y="37496"/>
                </a:lnTo>
                <a:cubicBezTo>
                  <a:pt x="60955" y="37603"/>
                  <a:pt x="60867" y="37713"/>
                  <a:pt x="60777" y="37819"/>
                </a:cubicBezTo>
                <a:cubicBezTo>
                  <a:pt x="60683" y="37923"/>
                  <a:pt x="60599" y="38020"/>
                  <a:pt x="60518" y="38120"/>
                </a:cubicBezTo>
                <a:lnTo>
                  <a:pt x="60101" y="38631"/>
                </a:lnTo>
                <a:cubicBezTo>
                  <a:pt x="59910" y="38873"/>
                  <a:pt x="59788" y="39028"/>
                  <a:pt x="59762" y="39054"/>
                </a:cubicBezTo>
                <a:cubicBezTo>
                  <a:pt x="59769" y="39059"/>
                  <a:pt x="59778" y="39061"/>
                  <a:pt x="59788" y="39061"/>
                </a:cubicBezTo>
                <a:cubicBezTo>
                  <a:pt x="59895" y="39061"/>
                  <a:pt x="60139" y="38817"/>
                  <a:pt x="60235" y="38817"/>
                </a:cubicBezTo>
                <a:cubicBezTo>
                  <a:pt x="60289" y="38817"/>
                  <a:pt x="60296" y="38896"/>
                  <a:pt x="60201" y="39145"/>
                </a:cubicBezTo>
                <a:cubicBezTo>
                  <a:pt x="60243" y="39061"/>
                  <a:pt x="60295" y="38970"/>
                  <a:pt x="60344" y="38870"/>
                </a:cubicBezTo>
                <a:cubicBezTo>
                  <a:pt x="60395" y="38773"/>
                  <a:pt x="60454" y="38673"/>
                  <a:pt x="60515" y="38566"/>
                </a:cubicBezTo>
                <a:lnTo>
                  <a:pt x="60699" y="38236"/>
                </a:lnTo>
                <a:cubicBezTo>
                  <a:pt x="60767" y="38126"/>
                  <a:pt x="60838" y="38016"/>
                  <a:pt x="60909" y="37903"/>
                </a:cubicBezTo>
                <a:cubicBezTo>
                  <a:pt x="61197" y="37451"/>
                  <a:pt x="61543" y="37014"/>
                  <a:pt x="61889" y="36704"/>
                </a:cubicBezTo>
                <a:cubicBezTo>
                  <a:pt x="61928" y="36681"/>
                  <a:pt x="61970" y="36662"/>
                  <a:pt x="62012" y="36652"/>
                </a:cubicBezTo>
                <a:lnTo>
                  <a:pt x="62012" y="36652"/>
                </a:lnTo>
                <a:lnTo>
                  <a:pt x="61957" y="36733"/>
                </a:lnTo>
                <a:cubicBezTo>
                  <a:pt x="62106" y="36604"/>
                  <a:pt x="62235" y="36458"/>
                  <a:pt x="62348" y="36300"/>
                </a:cubicBezTo>
                <a:cubicBezTo>
                  <a:pt x="62574" y="36109"/>
                  <a:pt x="62723" y="35989"/>
                  <a:pt x="62927" y="35792"/>
                </a:cubicBezTo>
                <a:cubicBezTo>
                  <a:pt x="62929" y="35792"/>
                  <a:pt x="62931" y="35793"/>
                  <a:pt x="62934" y="35793"/>
                </a:cubicBezTo>
                <a:cubicBezTo>
                  <a:pt x="63025" y="35793"/>
                  <a:pt x="63227" y="35618"/>
                  <a:pt x="63451" y="35407"/>
                </a:cubicBezTo>
                <a:cubicBezTo>
                  <a:pt x="63683" y="35188"/>
                  <a:pt x="63942" y="34929"/>
                  <a:pt x="64120" y="34767"/>
                </a:cubicBezTo>
                <a:cubicBezTo>
                  <a:pt x="64008" y="34692"/>
                  <a:pt x="64243" y="34450"/>
                  <a:pt x="64157" y="34450"/>
                </a:cubicBezTo>
                <a:cubicBezTo>
                  <a:pt x="64127" y="34450"/>
                  <a:pt x="64062" y="34478"/>
                  <a:pt x="63936" y="34547"/>
                </a:cubicBezTo>
                <a:cubicBezTo>
                  <a:pt x="63936" y="34547"/>
                  <a:pt x="63937" y="34547"/>
                  <a:pt x="63937" y="34547"/>
                </a:cubicBezTo>
                <a:cubicBezTo>
                  <a:pt x="63952" y="34547"/>
                  <a:pt x="63836" y="34663"/>
                  <a:pt x="63641" y="34855"/>
                </a:cubicBezTo>
                <a:cubicBezTo>
                  <a:pt x="63593" y="34903"/>
                  <a:pt x="63548" y="34955"/>
                  <a:pt x="63506" y="35007"/>
                </a:cubicBezTo>
                <a:cubicBezTo>
                  <a:pt x="63509" y="34997"/>
                  <a:pt x="63515" y="34984"/>
                  <a:pt x="63518" y="34974"/>
                </a:cubicBezTo>
                <a:lnTo>
                  <a:pt x="63518" y="34974"/>
                </a:lnTo>
                <a:cubicBezTo>
                  <a:pt x="63295" y="35191"/>
                  <a:pt x="63001" y="35479"/>
                  <a:pt x="62671" y="35802"/>
                </a:cubicBezTo>
                <a:cubicBezTo>
                  <a:pt x="62875" y="35479"/>
                  <a:pt x="63111" y="35149"/>
                  <a:pt x="63560" y="34858"/>
                </a:cubicBezTo>
                <a:cubicBezTo>
                  <a:pt x="63661" y="34606"/>
                  <a:pt x="63784" y="34337"/>
                  <a:pt x="63858" y="34195"/>
                </a:cubicBezTo>
                <a:cubicBezTo>
                  <a:pt x="64505" y="33927"/>
                  <a:pt x="65529" y="33167"/>
                  <a:pt x="65762" y="33154"/>
                </a:cubicBezTo>
                <a:cubicBezTo>
                  <a:pt x="66270" y="32617"/>
                  <a:pt x="66897" y="32006"/>
                  <a:pt x="67437" y="31405"/>
                </a:cubicBezTo>
                <a:cubicBezTo>
                  <a:pt x="67977" y="30800"/>
                  <a:pt x="68423" y="30202"/>
                  <a:pt x="68620" y="29753"/>
                </a:cubicBezTo>
                <a:cubicBezTo>
                  <a:pt x="68866" y="29407"/>
                  <a:pt x="69008" y="29449"/>
                  <a:pt x="69153" y="29365"/>
                </a:cubicBezTo>
                <a:lnTo>
                  <a:pt x="69153" y="29365"/>
                </a:lnTo>
                <a:cubicBezTo>
                  <a:pt x="69018" y="29569"/>
                  <a:pt x="68824" y="29785"/>
                  <a:pt x="68769" y="29915"/>
                </a:cubicBezTo>
                <a:cubicBezTo>
                  <a:pt x="68895" y="29743"/>
                  <a:pt x="69056" y="29536"/>
                  <a:pt x="69231" y="29320"/>
                </a:cubicBezTo>
                <a:lnTo>
                  <a:pt x="69499" y="28990"/>
                </a:lnTo>
                <a:cubicBezTo>
                  <a:pt x="69587" y="28880"/>
                  <a:pt x="69671" y="28764"/>
                  <a:pt x="69752" y="28657"/>
                </a:cubicBezTo>
                <a:cubicBezTo>
                  <a:pt x="69913" y="28437"/>
                  <a:pt x="70062" y="28230"/>
                  <a:pt x="70162" y="28059"/>
                </a:cubicBezTo>
                <a:cubicBezTo>
                  <a:pt x="70266" y="27888"/>
                  <a:pt x="70317" y="27752"/>
                  <a:pt x="70304" y="27677"/>
                </a:cubicBezTo>
                <a:cubicBezTo>
                  <a:pt x="70484" y="27485"/>
                  <a:pt x="70563" y="27424"/>
                  <a:pt x="70593" y="27424"/>
                </a:cubicBezTo>
                <a:cubicBezTo>
                  <a:pt x="70644" y="27424"/>
                  <a:pt x="70552" y="27600"/>
                  <a:pt x="70575" y="27600"/>
                </a:cubicBezTo>
                <a:cubicBezTo>
                  <a:pt x="70593" y="27600"/>
                  <a:pt x="70682" y="27491"/>
                  <a:pt x="70967" y="27099"/>
                </a:cubicBezTo>
                <a:lnTo>
                  <a:pt x="70967" y="27099"/>
                </a:lnTo>
                <a:lnTo>
                  <a:pt x="70903" y="27296"/>
                </a:lnTo>
                <a:cubicBezTo>
                  <a:pt x="70967" y="27231"/>
                  <a:pt x="71029" y="27167"/>
                  <a:pt x="71090" y="27102"/>
                </a:cubicBezTo>
                <a:cubicBezTo>
                  <a:pt x="71151" y="27037"/>
                  <a:pt x="71206" y="26973"/>
                  <a:pt x="71261" y="26905"/>
                </a:cubicBezTo>
                <a:cubicBezTo>
                  <a:pt x="71375" y="26775"/>
                  <a:pt x="71481" y="26643"/>
                  <a:pt x="71581" y="26510"/>
                </a:cubicBezTo>
                <a:cubicBezTo>
                  <a:pt x="71685" y="26381"/>
                  <a:pt x="71782" y="26248"/>
                  <a:pt x="71872" y="26119"/>
                </a:cubicBezTo>
                <a:cubicBezTo>
                  <a:pt x="71963" y="25987"/>
                  <a:pt x="72047" y="25851"/>
                  <a:pt x="72128" y="25718"/>
                </a:cubicBezTo>
                <a:cubicBezTo>
                  <a:pt x="72212" y="25586"/>
                  <a:pt x="72289" y="25453"/>
                  <a:pt x="72367" y="25321"/>
                </a:cubicBezTo>
                <a:lnTo>
                  <a:pt x="72480" y="25120"/>
                </a:lnTo>
                <a:lnTo>
                  <a:pt x="72587" y="24920"/>
                </a:lnTo>
                <a:cubicBezTo>
                  <a:pt x="72726" y="24651"/>
                  <a:pt x="72862" y="24380"/>
                  <a:pt x="72997" y="24112"/>
                </a:cubicBezTo>
                <a:cubicBezTo>
                  <a:pt x="73503" y="23079"/>
                  <a:pt x="74008" y="22024"/>
                  <a:pt x="74885" y="20838"/>
                </a:cubicBezTo>
                <a:lnTo>
                  <a:pt x="74885" y="20838"/>
                </a:lnTo>
                <a:cubicBezTo>
                  <a:pt x="74858" y="20872"/>
                  <a:pt x="74824" y="20901"/>
                  <a:pt x="74785" y="20921"/>
                </a:cubicBezTo>
                <a:cubicBezTo>
                  <a:pt x="75758" y="19395"/>
                  <a:pt x="76563" y="17714"/>
                  <a:pt x="77346" y="16036"/>
                </a:cubicBezTo>
                <a:lnTo>
                  <a:pt x="77931" y="14778"/>
                </a:lnTo>
                <a:cubicBezTo>
                  <a:pt x="78128" y="14361"/>
                  <a:pt x="78325" y="13954"/>
                  <a:pt x="78535" y="13553"/>
                </a:cubicBezTo>
                <a:cubicBezTo>
                  <a:pt x="78959" y="12751"/>
                  <a:pt x="79421" y="11981"/>
                  <a:pt x="79945" y="11277"/>
                </a:cubicBezTo>
                <a:cubicBezTo>
                  <a:pt x="80091" y="11073"/>
                  <a:pt x="80194" y="10908"/>
                  <a:pt x="80275" y="10772"/>
                </a:cubicBezTo>
                <a:cubicBezTo>
                  <a:pt x="80343" y="10656"/>
                  <a:pt x="80401" y="10536"/>
                  <a:pt x="80453" y="10414"/>
                </a:cubicBezTo>
                <a:cubicBezTo>
                  <a:pt x="80543" y="10200"/>
                  <a:pt x="80585" y="10016"/>
                  <a:pt x="80715" y="9735"/>
                </a:cubicBezTo>
                <a:lnTo>
                  <a:pt x="80989" y="9663"/>
                </a:lnTo>
                <a:lnTo>
                  <a:pt x="81203" y="9179"/>
                </a:lnTo>
                <a:lnTo>
                  <a:pt x="81429" y="8697"/>
                </a:lnTo>
                <a:cubicBezTo>
                  <a:pt x="81814" y="8060"/>
                  <a:pt x="82318" y="7636"/>
                  <a:pt x="82851" y="7200"/>
                </a:cubicBezTo>
                <a:cubicBezTo>
                  <a:pt x="82984" y="7090"/>
                  <a:pt x="83123" y="6983"/>
                  <a:pt x="83259" y="6867"/>
                </a:cubicBezTo>
                <a:cubicBezTo>
                  <a:pt x="83395" y="6751"/>
                  <a:pt x="83540" y="6634"/>
                  <a:pt x="83679" y="6502"/>
                </a:cubicBezTo>
                <a:cubicBezTo>
                  <a:pt x="83818" y="6369"/>
                  <a:pt x="83964" y="6240"/>
                  <a:pt x="84109" y="6091"/>
                </a:cubicBezTo>
                <a:cubicBezTo>
                  <a:pt x="84183" y="6017"/>
                  <a:pt x="84258" y="5942"/>
                  <a:pt x="84332" y="5862"/>
                </a:cubicBezTo>
                <a:lnTo>
                  <a:pt x="84558" y="5609"/>
                </a:lnTo>
                <a:lnTo>
                  <a:pt x="84558" y="5609"/>
                </a:lnTo>
                <a:cubicBezTo>
                  <a:pt x="84471" y="5626"/>
                  <a:pt x="84381" y="5642"/>
                  <a:pt x="84293" y="5664"/>
                </a:cubicBezTo>
                <a:cubicBezTo>
                  <a:pt x="84423" y="5561"/>
                  <a:pt x="84591" y="5425"/>
                  <a:pt x="84765" y="5276"/>
                </a:cubicBezTo>
                <a:lnTo>
                  <a:pt x="85037" y="5063"/>
                </a:lnTo>
                <a:lnTo>
                  <a:pt x="85170" y="4956"/>
                </a:lnTo>
                <a:lnTo>
                  <a:pt x="85305" y="4859"/>
                </a:lnTo>
                <a:cubicBezTo>
                  <a:pt x="85393" y="4798"/>
                  <a:pt x="85477" y="4740"/>
                  <a:pt x="85551" y="4688"/>
                </a:cubicBezTo>
                <a:cubicBezTo>
                  <a:pt x="85625" y="4636"/>
                  <a:pt x="85696" y="4597"/>
                  <a:pt x="85751" y="4565"/>
                </a:cubicBezTo>
                <a:cubicBezTo>
                  <a:pt x="85824" y="4527"/>
                  <a:pt x="85878" y="4505"/>
                  <a:pt x="85907" y="4505"/>
                </a:cubicBezTo>
                <a:cubicBezTo>
                  <a:pt x="85925" y="4505"/>
                  <a:pt x="85934" y="4513"/>
                  <a:pt x="85932" y="4530"/>
                </a:cubicBezTo>
                <a:cubicBezTo>
                  <a:pt x="85965" y="4478"/>
                  <a:pt x="86000" y="4429"/>
                  <a:pt x="86039" y="4384"/>
                </a:cubicBezTo>
                <a:cubicBezTo>
                  <a:pt x="86110" y="4310"/>
                  <a:pt x="86204" y="4255"/>
                  <a:pt x="86304" y="4226"/>
                </a:cubicBezTo>
                <a:lnTo>
                  <a:pt x="86372" y="4300"/>
                </a:lnTo>
                <a:cubicBezTo>
                  <a:pt x="86744" y="4028"/>
                  <a:pt x="87132" y="3776"/>
                  <a:pt x="87530" y="3547"/>
                </a:cubicBezTo>
                <a:cubicBezTo>
                  <a:pt x="87596" y="3612"/>
                  <a:pt x="87740" y="3654"/>
                  <a:pt x="88022" y="3654"/>
                </a:cubicBezTo>
                <a:cubicBezTo>
                  <a:pt x="88190" y="3654"/>
                  <a:pt x="88407" y="3639"/>
                  <a:pt x="88687" y="3605"/>
                </a:cubicBezTo>
                <a:lnTo>
                  <a:pt x="89360" y="3315"/>
                </a:lnTo>
                <a:lnTo>
                  <a:pt x="89360" y="3315"/>
                </a:lnTo>
                <a:lnTo>
                  <a:pt x="89220" y="2764"/>
                </a:lnTo>
                <a:lnTo>
                  <a:pt x="89851" y="2619"/>
                </a:lnTo>
                <a:cubicBezTo>
                  <a:pt x="89699" y="2554"/>
                  <a:pt x="89579" y="2435"/>
                  <a:pt x="89518" y="2283"/>
                </a:cubicBezTo>
                <a:cubicBezTo>
                  <a:pt x="89401" y="1953"/>
                  <a:pt x="89453" y="1568"/>
                  <a:pt x="89256" y="1280"/>
                </a:cubicBezTo>
                <a:cubicBezTo>
                  <a:pt x="89017" y="931"/>
                  <a:pt x="88525" y="889"/>
                  <a:pt x="88102" y="880"/>
                </a:cubicBezTo>
                <a:cubicBezTo>
                  <a:pt x="86689" y="850"/>
                  <a:pt x="85276" y="821"/>
                  <a:pt x="83867" y="799"/>
                </a:cubicBezTo>
                <a:lnTo>
                  <a:pt x="83915" y="770"/>
                </a:lnTo>
                <a:lnTo>
                  <a:pt x="83773" y="795"/>
                </a:lnTo>
                <a:cubicBezTo>
                  <a:pt x="83424" y="789"/>
                  <a:pt x="83075" y="786"/>
                  <a:pt x="82729" y="779"/>
                </a:cubicBezTo>
                <a:cubicBezTo>
                  <a:pt x="82774" y="750"/>
                  <a:pt x="82864" y="731"/>
                  <a:pt x="83023" y="721"/>
                </a:cubicBezTo>
                <a:cubicBezTo>
                  <a:pt x="82834" y="684"/>
                  <a:pt x="82701" y="673"/>
                  <a:pt x="82596" y="673"/>
                </a:cubicBezTo>
                <a:cubicBezTo>
                  <a:pt x="82417" y="673"/>
                  <a:pt x="82319" y="706"/>
                  <a:pt x="82166" y="706"/>
                </a:cubicBezTo>
                <a:cubicBezTo>
                  <a:pt x="82071" y="706"/>
                  <a:pt x="81953" y="693"/>
                  <a:pt x="81781" y="650"/>
                </a:cubicBezTo>
                <a:cubicBezTo>
                  <a:pt x="81713" y="627"/>
                  <a:pt x="81746" y="614"/>
                  <a:pt x="81807" y="605"/>
                </a:cubicBezTo>
                <a:lnTo>
                  <a:pt x="81807" y="605"/>
                </a:lnTo>
                <a:lnTo>
                  <a:pt x="81112" y="673"/>
                </a:lnTo>
                <a:cubicBezTo>
                  <a:pt x="81229" y="628"/>
                  <a:pt x="81062" y="524"/>
                  <a:pt x="81282" y="524"/>
                </a:cubicBezTo>
                <a:cubicBezTo>
                  <a:pt x="81318" y="524"/>
                  <a:pt x="81365" y="527"/>
                  <a:pt x="81426" y="534"/>
                </a:cubicBezTo>
                <a:cubicBezTo>
                  <a:pt x="81154" y="497"/>
                  <a:pt x="80904" y="484"/>
                  <a:pt x="80676" y="484"/>
                </a:cubicBezTo>
                <a:cubicBezTo>
                  <a:pt x="80121" y="484"/>
                  <a:pt x="79690" y="560"/>
                  <a:pt x="79357" y="560"/>
                </a:cubicBezTo>
                <a:cubicBezTo>
                  <a:pt x="79197" y="560"/>
                  <a:pt x="79060" y="543"/>
                  <a:pt x="78943" y="492"/>
                </a:cubicBezTo>
                <a:lnTo>
                  <a:pt x="79046" y="479"/>
                </a:lnTo>
                <a:lnTo>
                  <a:pt x="79046" y="479"/>
                </a:lnTo>
                <a:cubicBezTo>
                  <a:pt x="77831" y="521"/>
                  <a:pt x="78238" y="595"/>
                  <a:pt x="78138" y="705"/>
                </a:cubicBezTo>
                <a:lnTo>
                  <a:pt x="77262" y="695"/>
                </a:lnTo>
                <a:lnTo>
                  <a:pt x="76706" y="388"/>
                </a:lnTo>
                <a:lnTo>
                  <a:pt x="76534" y="572"/>
                </a:lnTo>
                <a:cubicBezTo>
                  <a:pt x="76356" y="563"/>
                  <a:pt x="76004" y="543"/>
                  <a:pt x="76069" y="469"/>
                </a:cubicBezTo>
                <a:lnTo>
                  <a:pt x="76069" y="469"/>
                </a:lnTo>
                <a:cubicBezTo>
                  <a:pt x="75403" y="592"/>
                  <a:pt x="76182" y="553"/>
                  <a:pt x="75794" y="673"/>
                </a:cubicBezTo>
                <a:cubicBezTo>
                  <a:pt x="74937" y="485"/>
                  <a:pt x="73421" y="718"/>
                  <a:pt x="73230" y="411"/>
                </a:cubicBezTo>
                <a:lnTo>
                  <a:pt x="73230" y="411"/>
                </a:lnTo>
                <a:cubicBezTo>
                  <a:pt x="72923" y="550"/>
                  <a:pt x="74051" y="537"/>
                  <a:pt x="73133" y="621"/>
                </a:cubicBezTo>
                <a:cubicBezTo>
                  <a:pt x="73047" y="512"/>
                  <a:pt x="72902" y="481"/>
                  <a:pt x="72716" y="481"/>
                </a:cubicBezTo>
                <a:cubicBezTo>
                  <a:pt x="72454" y="481"/>
                  <a:pt x="72113" y="544"/>
                  <a:pt x="71750" y="544"/>
                </a:cubicBezTo>
                <a:cubicBezTo>
                  <a:pt x="71598" y="544"/>
                  <a:pt x="71442" y="533"/>
                  <a:pt x="71287" y="501"/>
                </a:cubicBezTo>
                <a:cubicBezTo>
                  <a:pt x="71530" y="336"/>
                  <a:pt x="72273" y="437"/>
                  <a:pt x="71491" y="275"/>
                </a:cubicBezTo>
                <a:lnTo>
                  <a:pt x="71491" y="275"/>
                </a:lnTo>
                <a:cubicBezTo>
                  <a:pt x="71354" y="354"/>
                  <a:pt x="71170" y="381"/>
                  <a:pt x="70962" y="381"/>
                </a:cubicBezTo>
                <a:cubicBezTo>
                  <a:pt x="70491" y="381"/>
                  <a:pt x="69895" y="241"/>
                  <a:pt x="69435" y="241"/>
                </a:cubicBezTo>
                <a:cubicBezTo>
                  <a:pt x="69388" y="241"/>
                  <a:pt x="69343" y="243"/>
                  <a:pt x="69299" y="246"/>
                </a:cubicBezTo>
                <a:cubicBezTo>
                  <a:pt x="69281" y="360"/>
                  <a:pt x="68905" y="378"/>
                  <a:pt x="68393" y="378"/>
                </a:cubicBezTo>
                <a:cubicBezTo>
                  <a:pt x="68145" y="378"/>
                  <a:pt x="67865" y="374"/>
                  <a:pt x="67578" y="374"/>
                </a:cubicBezTo>
                <a:cubicBezTo>
                  <a:pt x="67299" y="374"/>
                  <a:pt x="67013" y="378"/>
                  <a:pt x="66745" y="395"/>
                </a:cubicBezTo>
                <a:cubicBezTo>
                  <a:pt x="66816" y="320"/>
                  <a:pt x="64653" y="259"/>
                  <a:pt x="63619" y="172"/>
                </a:cubicBezTo>
                <a:lnTo>
                  <a:pt x="63648" y="136"/>
                </a:lnTo>
                <a:lnTo>
                  <a:pt x="63648" y="136"/>
                </a:lnTo>
                <a:cubicBezTo>
                  <a:pt x="63447" y="362"/>
                  <a:pt x="62380" y="314"/>
                  <a:pt x="61605" y="359"/>
                </a:cubicBezTo>
                <a:cubicBezTo>
                  <a:pt x="61634" y="223"/>
                  <a:pt x="61773" y="168"/>
                  <a:pt x="62196" y="110"/>
                </a:cubicBezTo>
                <a:lnTo>
                  <a:pt x="61466" y="110"/>
                </a:lnTo>
                <a:cubicBezTo>
                  <a:pt x="61291" y="181"/>
                  <a:pt x="61065" y="220"/>
                  <a:pt x="60589" y="246"/>
                </a:cubicBezTo>
                <a:lnTo>
                  <a:pt x="60774" y="75"/>
                </a:lnTo>
                <a:lnTo>
                  <a:pt x="60774" y="75"/>
                </a:lnTo>
                <a:cubicBezTo>
                  <a:pt x="60027" y="79"/>
                  <a:pt x="59275" y="193"/>
                  <a:pt x="58400" y="193"/>
                </a:cubicBezTo>
                <a:cubicBezTo>
                  <a:pt x="58135" y="193"/>
                  <a:pt x="57858" y="182"/>
                  <a:pt x="57567" y="155"/>
                </a:cubicBezTo>
                <a:lnTo>
                  <a:pt x="57567" y="155"/>
                </a:lnTo>
                <a:cubicBezTo>
                  <a:pt x="57518" y="265"/>
                  <a:pt x="57990" y="430"/>
                  <a:pt x="57890" y="556"/>
                </a:cubicBezTo>
                <a:lnTo>
                  <a:pt x="57211" y="556"/>
                </a:lnTo>
                <a:cubicBezTo>
                  <a:pt x="57234" y="505"/>
                  <a:pt x="57308" y="456"/>
                  <a:pt x="57486" y="437"/>
                </a:cubicBezTo>
                <a:lnTo>
                  <a:pt x="57486" y="437"/>
                </a:lnTo>
                <a:cubicBezTo>
                  <a:pt x="57398" y="444"/>
                  <a:pt x="57201" y="483"/>
                  <a:pt x="57010" y="483"/>
                </a:cubicBezTo>
                <a:cubicBezTo>
                  <a:pt x="56956" y="483"/>
                  <a:pt x="56903" y="480"/>
                  <a:pt x="56852" y="472"/>
                </a:cubicBezTo>
                <a:lnTo>
                  <a:pt x="57382" y="327"/>
                </a:lnTo>
                <a:cubicBezTo>
                  <a:pt x="57296" y="317"/>
                  <a:pt x="57230" y="313"/>
                  <a:pt x="57176" y="313"/>
                </a:cubicBezTo>
                <a:cubicBezTo>
                  <a:pt x="56887" y="313"/>
                  <a:pt x="57003" y="434"/>
                  <a:pt x="56673" y="434"/>
                </a:cubicBezTo>
                <a:cubicBezTo>
                  <a:pt x="56659" y="434"/>
                  <a:pt x="56644" y="434"/>
                  <a:pt x="56629" y="433"/>
                </a:cubicBezTo>
                <a:cubicBezTo>
                  <a:pt x="56636" y="314"/>
                  <a:pt x="56290" y="346"/>
                  <a:pt x="56354" y="249"/>
                </a:cubicBezTo>
                <a:cubicBezTo>
                  <a:pt x="56365" y="248"/>
                  <a:pt x="56378" y="247"/>
                  <a:pt x="56391" y="247"/>
                </a:cubicBezTo>
                <a:cubicBezTo>
                  <a:pt x="56482" y="247"/>
                  <a:pt x="56627" y="271"/>
                  <a:pt x="56760" y="271"/>
                </a:cubicBezTo>
                <a:cubicBezTo>
                  <a:pt x="56820" y="271"/>
                  <a:pt x="56877" y="266"/>
                  <a:pt x="56926" y="252"/>
                </a:cubicBezTo>
                <a:cubicBezTo>
                  <a:pt x="56416" y="230"/>
                  <a:pt x="55792" y="159"/>
                  <a:pt x="55588" y="65"/>
                </a:cubicBezTo>
                <a:lnTo>
                  <a:pt x="55588" y="65"/>
                </a:lnTo>
                <a:cubicBezTo>
                  <a:pt x="55633" y="136"/>
                  <a:pt x="55588" y="230"/>
                  <a:pt x="55213" y="246"/>
                </a:cubicBezTo>
                <a:cubicBezTo>
                  <a:pt x="55184" y="246"/>
                  <a:pt x="55156" y="246"/>
                  <a:pt x="55129" y="246"/>
                </a:cubicBezTo>
                <a:cubicBezTo>
                  <a:pt x="54277" y="246"/>
                  <a:pt x="54863" y="98"/>
                  <a:pt x="54311" y="36"/>
                </a:cubicBezTo>
                <a:lnTo>
                  <a:pt x="54311" y="36"/>
                </a:lnTo>
                <a:cubicBezTo>
                  <a:pt x="54075" y="123"/>
                  <a:pt x="53454" y="36"/>
                  <a:pt x="53441" y="220"/>
                </a:cubicBezTo>
                <a:cubicBezTo>
                  <a:pt x="53157" y="220"/>
                  <a:pt x="53102" y="133"/>
                  <a:pt x="52992" y="84"/>
                </a:cubicBezTo>
                <a:cubicBezTo>
                  <a:pt x="52491" y="165"/>
                  <a:pt x="50642" y="117"/>
                  <a:pt x="51211" y="307"/>
                </a:cubicBezTo>
                <a:lnTo>
                  <a:pt x="51340" y="320"/>
                </a:lnTo>
                <a:cubicBezTo>
                  <a:pt x="51314" y="323"/>
                  <a:pt x="51288" y="323"/>
                  <a:pt x="51259" y="330"/>
                </a:cubicBezTo>
                <a:cubicBezTo>
                  <a:pt x="50820" y="380"/>
                  <a:pt x="50372" y="397"/>
                  <a:pt x="49920" y="397"/>
                </a:cubicBezTo>
                <a:cubicBezTo>
                  <a:pt x="48927" y="397"/>
                  <a:pt x="47914" y="314"/>
                  <a:pt x="46936" y="314"/>
                </a:cubicBezTo>
                <a:cubicBezTo>
                  <a:pt x="46687" y="314"/>
                  <a:pt x="46440" y="320"/>
                  <a:pt x="46196" y="333"/>
                </a:cubicBezTo>
                <a:lnTo>
                  <a:pt x="46196" y="272"/>
                </a:lnTo>
                <a:cubicBezTo>
                  <a:pt x="45220" y="349"/>
                  <a:pt x="44024" y="330"/>
                  <a:pt x="43329" y="469"/>
                </a:cubicBezTo>
                <a:cubicBezTo>
                  <a:pt x="43038" y="469"/>
                  <a:pt x="42643" y="362"/>
                  <a:pt x="42766" y="288"/>
                </a:cubicBezTo>
                <a:lnTo>
                  <a:pt x="42766" y="288"/>
                </a:lnTo>
                <a:cubicBezTo>
                  <a:pt x="42283" y="323"/>
                  <a:pt x="42079" y="364"/>
                  <a:pt x="41702" y="364"/>
                </a:cubicBezTo>
                <a:cubicBezTo>
                  <a:pt x="41497" y="364"/>
                  <a:pt x="41240" y="352"/>
                  <a:pt x="40859" y="320"/>
                </a:cubicBezTo>
                <a:cubicBezTo>
                  <a:pt x="41372" y="243"/>
                  <a:pt x="41060" y="229"/>
                  <a:pt x="41142" y="229"/>
                </a:cubicBezTo>
                <a:cubicBezTo>
                  <a:pt x="41179" y="229"/>
                  <a:pt x="41300" y="232"/>
                  <a:pt x="41625" y="233"/>
                </a:cubicBezTo>
                <a:cubicBezTo>
                  <a:pt x="41084" y="211"/>
                  <a:pt x="40776" y="172"/>
                  <a:pt x="40429" y="172"/>
                </a:cubicBezTo>
                <a:cubicBezTo>
                  <a:pt x="40154" y="172"/>
                  <a:pt x="39854" y="196"/>
                  <a:pt x="39394" y="275"/>
                </a:cubicBezTo>
                <a:cubicBezTo>
                  <a:pt x="39641" y="162"/>
                  <a:pt x="39185" y="114"/>
                  <a:pt x="38731" y="114"/>
                </a:cubicBezTo>
                <a:cubicBezTo>
                  <a:pt x="38536" y="114"/>
                  <a:pt x="38340" y="123"/>
                  <a:pt x="38201" y="139"/>
                </a:cubicBezTo>
                <a:lnTo>
                  <a:pt x="38883" y="243"/>
                </a:lnTo>
                <a:cubicBezTo>
                  <a:pt x="38602" y="258"/>
                  <a:pt x="38340" y="264"/>
                  <a:pt x="38084" y="264"/>
                </a:cubicBezTo>
                <a:cubicBezTo>
                  <a:pt x="37870" y="264"/>
                  <a:pt x="37661" y="260"/>
                  <a:pt x="37451" y="256"/>
                </a:cubicBezTo>
                <a:lnTo>
                  <a:pt x="37697" y="45"/>
                </a:lnTo>
                <a:cubicBezTo>
                  <a:pt x="37412" y="13"/>
                  <a:pt x="37135" y="0"/>
                  <a:pt x="368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2" name="Google Shape;152;p5"/>
          <p:cNvGrpSpPr/>
          <p:nvPr/>
        </p:nvGrpSpPr>
        <p:grpSpPr>
          <a:xfrm>
            <a:off x="4704088" y="-395496"/>
            <a:ext cx="2649792" cy="2150086"/>
            <a:chOff x="2282775" y="694625"/>
            <a:chExt cx="1044500" cy="847525"/>
          </a:xfrm>
        </p:grpSpPr>
        <p:sp>
          <p:nvSpPr>
            <p:cNvPr id="153" name="Google Shape;153;p5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5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5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5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5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6" name="Google Shape;176;p5"/>
          <p:cNvGrpSpPr/>
          <p:nvPr/>
        </p:nvGrpSpPr>
        <p:grpSpPr>
          <a:xfrm>
            <a:off x="294846" y="2543636"/>
            <a:ext cx="3486588" cy="2748221"/>
            <a:chOff x="1025550" y="238100"/>
            <a:chExt cx="1159375" cy="913850"/>
          </a:xfrm>
        </p:grpSpPr>
        <p:sp>
          <p:nvSpPr>
            <p:cNvPr id="177" name="Google Shape;177;p5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" name="Google Shape;182;p5"/>
          <p:cNvSpPr txBox="1"/>
          <p:nvPr>
            <p:ph type="ctrTitle"/>
          </p:nvPr>
        </p:nvSpPr>
        <p:spPr>
          <a:xfrm flipH="1">
            <a:off x="720004" y="1005675"/>
            <a:ext cx="210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3" name="Google Shape;183;p5"/>
          <p:cNvSpPr txBox="1"/>
          <p:nvPr>
            <p:ph idx="1" type="subTitle"/>
          </p:nvPr>
        </p:nvSpPr>
        <p:spPr>
          <a:xfrm flipH="1">
            <a:off x="720450" y="1490700"/>
            <a:ext cx="3299100" cy="12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5"/>
          <p:cNvSpPr txBox="1"/>
          <p:nvPr>
            <p:ph idx="2" type="ctrTitle"/>
          </p:nvPr>
        </p:nvSpPr>
        <p:spPr>
          <a:xfrm flipH="1">
            <a:off x="6322207" y="3205913"/>
            <a:ext cx="210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5" name="Google Shape;185;p5"/>
          <p:cNvSpPr txBox="1"/>
          <p:nvPr>
            <p:ph idx="3" type="subTitle"/>
          </p:nvPr>
        </p:nvSpPr>
        <p:spPr>
          <a:xfrm flipH="1">
            <a:off x="5124900" y="3690950"/>
            <a:ext cx="3299100" cy="12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"/>
          <p:cNvSpPr txBox="1"/>
          <p:nvPr>
            <p:ph idx="1" type="body"/>
          </p:nvPr>
        </p:nvSpPr>
        <p:spPr>
          <a:xfrm flipH="1">
            <a:off x="621567" y="1227800"/>
            <a:ext cx="3609900" cy="33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ivvic Light"/>
              <a:buChar char="●"/>
              <a:defRPr sz="1600"/>
            </a:lvl1pPr>
            <a:lvl2pPr indent="-330200" lvl="1" marL="914400"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 sz="1200"/>
            </a:lvl2pPr>
            <a:lvl3pPr indent="-323850" lvl="2" marL="1371600"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 sz="1200"/>
            </a:lvl3pPr>
            <a:lvl4pPr indent="-323850" lvl="3" marL="1828800"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 sz="1200"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 sz="1200"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 sz="1200"/>
            </a:lvl6pPr>
            <a:lvl7pPr indent="-311150" lvl="6" marL="3200400"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 sz="1200"/>
            </a:lvl7pPr>
            <a:lvl8pPr indent="-311150" lvl="7" marL="3657600"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/>
            </a:lvl9pPr>
          </a:lstStyle>
          <a:p/>
        </p:txBody>
      </p:sp>
      <p:sp>
        <p:nvSpPr>
          <p:cNvPr id="190" name="Google Shape;190;p7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oogle Shape;192;p8"/>
          <p:cNvGrpSpPr/>
          <p:nvPr/>
        </p:nvGrpSpPr>
        <p:grpSpPr>
          <a:xfrm>
            <a:off x="-862837" y="3158845"/>
            <a:ext cx="2707604" cy="2134205"/>
            <a:chOff x="1025550" y="238100"/>
            <a:chExt cx="1159375" cy="913850"/>
          </a:xfrm>
        </p:grpSpPr>
        <p:sp>
          <p:nvSpPr>
            <p:cNvPr id="193" name="Google Shape;193;p8"/>
            <p:cNvSpPr/>
            <p:nvPr/>
          </p:nvSpPr>
          <p:spPr>
            <a:xfrm>
              <a:off x="1025550" y="720025"/>
              <a:ext cx="377625" cy="257725"/>
            </a:xfrm>
            <a:custGeom>
              <a:rect b="b" l="l" r="r" t="t"/>
              <a:pathLst>
                <a:path extrusionOk="0" h="10309" w="15105">
                  <a:moveTo>
                    <a:pt x="5150" y="3225"/>
                  </a:moveTo>
                  <a:cubicBezTo>
                    <a:pt x="5607" y="3323"/>
                    <a:pt x="6095" y="3342"/>
                    <a:pt x="6589" y="3342"/>
                  </a:cubicBezTo>
                  <a:cubicBezTo>
                    <a:pt x="6910" y="3342"/>
                    <a:pt x="7233" y="3334"/>
                    <a:pt x="7553" y="3334"/>
                  </a:cubicBezTo>
                  <a:cubicBezTo>
                    <a:pt x="8017" y="3334"/>
                    <a:pt x="8473" y="3351"/>
                    <a:pt x="8902" y="3434"/>
                  </a:cubicBezTo>
                  <a:cubicBezTo>
                    <a:pt x="10241" y="3696"/>
                    <a:pt x="10790" y="4174"/>
                    <a:pt x="10396" y="5480"/>
                  </a:cubicBezTo>
                  <a:cubicBezTo>
                    <a:pt x="10107" y="6439"/>
                    <a:pt x="9619" y="7196"/>
                    <a:pt x="8838" y="7832"/>
                  </a:cubicBezTo>
                  <a:cubicBezTo>
                    <a:pt x="8031" y="8486"/>
                    <a:pt x="6933" y="8883"/>
                    <a:pt x="5871" y="8883"/>
                  </a:cubicBezTo>
                  <a:cubicBezTo>
                    <a:pt x="4719" y="8883"/>
                    <a:pt x="3609" y="8416"/>
                    <a:pt x="2955" y="7304"/>
                  </a:cubicBezTo>
                  <a:cubicBezTo>
                    <a:pt x="1902" y="5503"/>
                    <a:pt x="3561" y="4278"/>
                    <a:pt x="5150" y="3232"/>
                  </a:cubicBezTo>
                  <a:lnTo>
                    <a:pt x="5150" y="3225"/>
                  </a:lnTo>
                  <a:close/>
                  <a:moveTo>
                    <a:pt x="6222" y="0"/>
                  </a:moveTo>
                  <a:cubicBezTo>
                    <a:pt x="6126" y="0"/>
                    <a:pt x="6029" y="14"/>
                    <a:pt x="5934" y="41"/>
                  </a:cubicBezTo>
                  <a:cubicBezTo>
                    <a:pt x="3248" y="802"/>
                    <a:pt x="1" y="4719"/>
                    <a:pt x="1390" y="7600"/>
                  </a:cubicBezTo>
                  <a:cubicBezTo>
                    <a:pt x="2309" y="9515"/>
                    <a:pt x="4301" y="10308"/>
                    <a:pt x="6312" y="10308"/>
                  </a:cubicBezTo>
                  <a:cubicBezTo>
                    <a:pt x="7365" y="10308"/>
                    <a:pt x="8424" y="10091"/>
                    <a:pt x="9336" y="9703"/>
                  </a:cubicBezTo>
                  <a:cubicBezTo>
                    <a:pt x="11884" y="8620"/>
                    <a:pt x="15104" y="5019"/>
                    <a:pt x="13099" y="2125"/>
                  </a:cubicBezTo>
                  <a:cubicBezTo>
                    <a:pt x="12291" y="967"/>
                    <a:pt x="10183" y="244"/>
                    <a:pt x="8202" y="244"/>
                  </a:cubicBezTo>
                  <a:cubicBezTo>
                    <a:pt x="7788" y="244"/>
                    <a:pt x="7380" y="275"/>
                    <a:pt x="6990" y="341"/>
                  </a:cubicBezTo>
                  <a:cubicBezTo>
                    <a:pt x="6791" y="121"/>
                    <a:pt x="6510" y="0"/>
                    <a:pt x="622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8"/>
            <p:cNvSpPr/>
            <p:nvPr/>
          </p:nvSpPr>
          <p:spPr>
            <a:xfrm>
              <a:off x="1410725" y="867950"/>
              <a:ext cx="367850" cy="284000"/>
            </a:xfrm>
            <a:custGeom>
              <a:rect b="b" l="l" r="r" t="t"/>
              <a:pathLst>
                <a:path extrusionOk="0" h="11360" w="14714">
                  <a:moveTo>
                    <a:pt x="7695" y="2273"/>
                  </a:moveTo>
                  <a:cubicBezTo>
                    <a:pt x="7753" y="2273"/>
                    <a:pt x="7812" y="2274"/>
                    <a:pt x="7872" y="2275"/>
                  </a:cubicBezTo>
                  <a:cubicBezTo>
                    <a:pt x="10228" y="2349"/>
                    <a:pt x="12785" y="4254"/>
                    <a:pt x="12220" y="6920"/>
                  </a:cubicBezTo>
                  <a:cubicBezTo>
                    <a:pt x="11888" y="8488"/>
                    <a:pt x="10697" y="8875"/>
                    <a:pt x="9309" y="8875"/>
                  </a:cubicBezTo>
                  <a:cubicBezTo>
                    <a:pt x="8711" y="8875"/>
                    <a:pt x="8076" y="8804"/>
                    <a:pt x="7458" y="8724"/>
                  </a:cubicBezTo>
                  <a:cubicBezTo>
                    <a:pt x="6691" y="7667"/>
                    <a:pt x="5371" y="6906"/>
                    <a:pt x="4591" y="5870"/>
                  </a:cubicBezTo>
                  <a:cubicBezTo>
                    <a:pt x="3702" y="4695"/>
                    <a:pt x="3615" y="3908"/>
                    <a:pt x="4890" y="3107"/>
                  </a:cubicBezTo>
                  <a:cubicBezTo>
                    <a:pt x="5775" y="2550"/>
                    <a:pt x="6675" y="2273"/>
                    <a:pt x="7695" y="2273"/>
                  </a:cubicBezTo>
                  <a:close/>
                  <a:moveTo>
                    <a:pt x="6297" y="1"/>
                  </a:moveTo>
                  <a:cubicBezTo>
                    <a:pt x="3617" y="1"/>
                    <a:pt x="627" y="1105"/>
                    <a:pt x="249" y="3951"/>
                  </a:cubicBezTo>
                  <a:cubicBezTo>
                    <a:pt x="0" y="5809"/>
                    <a:pt x="1760" y="8498"/>
                    <a:pt x="3854" y="9797"/>
                  </a:cubicBezTo>
                  <a:cubicBezTo>
                    <a:pt x="3860" y="10201"/>
                    <a:pt x="4056" y="10598"/>
                    <a:pt x="4486" y="10800"/>
                  </a:cubicBezTo>
                  <a:cubicBezTo>
                    <a:pt x="5268" y="11171"/>
                    <a:pt x="6278" y="11360"/>
                    <a:pt x="7346" y="11360"/>
                  </a:cubicBezTo>
                  <a:cubicBezTo>
                    <a:pt x="9993" y="11360"/>
                    <a:pt x="12988" y="10200"/>
                    <a:pt x="13701" y="7795"/>
                  </a:cubicBezTo>
                  <a:cubicBezTo>
                    <a:pt x="14714" y="4375"/>
                    <a:pt x="11813" y="1336"/>
                    <a:pt x="8844" y="371"/>
                  </a:cubicBezTo>
                  <a:cubicBezTo>
                    <a:pt x="8113" y="133"/>
                    <a:pt x="7224" y="1"/>
                    <a:pt x="62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8"/>
            <p:cNvSpPr/>
            <p:nvPr/>
          </p:nvSpPr>
          <p:spPr>
            <a:xfrm>
              <a:off x="1760550" y="654000"/>
              <a:ext cx="274600" cy="256850"/>
            </a:xfrm>
            <a:custGeom>
              <a:rect b="b" l="l" r="r" t="t"/>
              <a:pathLst>
                <a:path extrusionOk="0" h="10274" w="10984">
                  <a:moveTo>
                    <a:pt x="4991" y="2374"/>
                  </a:moveTo>
                  <a:cubicBezTo>
                    <a:pt x="6530" y="2374"/>
                    <a:pt x="7934" y="3724"/>
                    <a:pt x="7610" y="5435"/>
                  </a:cubicBezTo>
                  <a:cubicBezTo>
                    <a:pt x="7324" y="6933"/>
                    <a:pt x="6085" y="7909"/>
                    <a:pt x="4806" y="8653"/>
                  </a:cubicBezTo>
                  <a:cubicBezTo>
                    <a:pt x="4722" y="8639"/>
                    <a:pt x="4638" y="8619"/>
                    <a:pt x="4554" y="8595"/>
                  </a:cubicBezTo>
                  <a:cubicBezTo>
                    <a:pt x="2158" y="7818"/>
                    <a:pt x="1347" y="4072"/>
                    <a:pt x="3672" y="2733"/>
                  </a:cubicBezTo>
                  <a:lnTo>
                    <a:pt x="3672" y="2730"/>
                  </a:lnTo>
                  <a:cubicBezTo>
                    <a:pt x="4098" y="2484"/>
                    <a:pt x="4550" y="2374"/>
                    <a:pt x="4991" y="2374"/>
                  </a:cubicBezTo>
                  <a:close/>
                  <a:moveTo>
                    <a:pt x="5496" y="0"/>
                  </a:moveTo>
                  <a:cubicBezTo>
                    <a:pt x="4368" y="0"/>
                    <a:pt x="3236" y="423"/>
                    <a:pt x="2333" y="1373"/>
                  </a:cubicBezTo>
                  <a:cubicBezTo>
                    <a:pt x="1" y="3820"/>
                    <a:pt x="489" y="7943"/>
                    <a:pt x="3517" y="9629"/>
                  </a:cubicBezTo>
                  <a:cubicBezTo>
                    <a:pt x="3568" y="9659"/>
                    <a:pt x="3622" y="9682"/>
                    <a:pt x="3676" y="9709"/>
                  </a:cubicBezTo>
                  <a:cubicBezTo>
                    <a:pt x="3729" y="9831"/>
                    <a:pt x="3827" y="9928"/>
                    <a:pt x="3952" y="9982"/>
                  </a:cubicBezTo>
                  <a:cubicBezTo>
                    <a:pt x="4443" y="10182"/>
                    <a:pt x="4934" y="10273"/>
                    <a:pt x="5416" y="10273"/>
                  </a:cubicBezTo>
                  <a:cubicBezTo>
                    <a:pt x="8410" y="10273"/>
                    <a:pt x="10984" y="6735"/>
                    <a:pt x="10285" y="3810"/>
                  </a:cubicBezTo>
                  <a:cubicBezTo>
                    <a:pt x="9733" y="1501"/>
                    <a:pt x="7621" y="0"/>
                    <a:pt x="54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8"/>
            <p:cNvSpPr/>
            <p:nvPr/>
          </p:nvSpPr>
          <p:spPr>
            <a:xfrm>
              <a:off x="1827700" y="238100"/>
              <a:ext cx="357225" cy="334175"/>
            </a:xfrm>
            <a:custGeom>
              <a:rect b="b" l="l" r="r" t="t"/>
              <a:pathLst>
                <a:path extrusionOk="0" h="13367" w="14289">
                  <a:moveTo>
                    <a:pt x="6490" y="3091"/>
                  </a:moveTo>
                  <a:cubicBezTo>
                    <a:pt x="8493" y="3091"/>
                    <a:pt x="10319" y="4852"/>
                    <a:pt x="9898" y="7078"/>
                  </a:cubicBezTo>
                  <a:cubicBezTo>
                    <a:pt x="9528" y="9027"/>
                    <a:pt x="7916" y="10296"/>
                    <a:pt x="6253" y="11262"/>
                  </a:cubicBezTo>
                  <a:cubicBezTo>
                    <a:pt x="6142" y="11241"/>
                    <a:pt x="6031" y="11218"/>
                    <a:pt x="5920" y="11188"/>
                  </a:cubicBezTo>
                  <a:cubicBezTo>
                    <a:pt x="2807" y="10171"/>
                    <a:pt x="1753" y="5298"/>
                    <a:pt x="4776" y="3555"/>
                  </a:cubicBezTo>
                  <a:cubicBezTo>
                    <a:pt x="5329" y="3236"/>
                    <a:pt x="5917" y="3091"/>
                    <a:pt x="6490" y="3091"/>
                  </a:cubicBezTo>
                  <a:close/>
                  <a:moveTo>
                    <a:pt x="7151" y="0"/>
                  </a:moveTo>
                  <a:cubicBezTo>
                    <a:pt x="5683" y="0"/>
                    <a:pt x="4211" y="550"/>
                    <a:pt x="3036" y="1785"/>
                  </a:cubicBezTo>
                  <a:cubicBezTo>
                    <a:pt x="0" y="4972"/>
                    <a:pt x="633" y="10336"/>
                    <a:pt x="4574" y="12530"/>
                  </a:cubicBezTo>
                  <a:cubicBezTo>
                    <a:pt x="4641" y="12567"/>
                    <a:pt x="4712" y="12598"/>
                    <a:pt x="4779" y="12631"/>
                  </a:cubicBezTo>
                  <a:cubicBezTo>
                    <a:pt x="4850" y="12793"/>
                    <a:pt x="4978" y="12921"/>
                    <a:pt x="5139" y="12988"/>
                  </a:cubicBezTo>
                  <a:cubicBezTo>
                    <a:pt x="5778" y="13248"/>
                    <a:pt x="6419" y="13367"/>
                    <a:pt x="7045" y="13367"/>
                  </a:cubicBezTo>
                  <a:cubicBezTo>
                    <a:pt x="10942" y="13367"/>
                    <a:pt x="14289" y="8765"/>
                    <a:pt x="13384" y="4955"/>
                  </a:cubicBezTo>
                  <a:cubicBezTo>
                    <a:pt x="12665" y="1952"/>
                    <a:pt x="9916" y="0"/>
                    <a:pt x="715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8"/>
            <p:cNvSpPr/>
            <p:nvPr/>
          </p:nvSpPr>
          <p:spPr>
            <a:xfrm>
              <a:off x="1394350" y="411600"/>
              <a:ext cx="322975" cy="272875"/>
            </a:xfrm>
            <a:custGeom>
              <a:rect b="b" l="l" r="r" t="t"/>
              <a:pathLst>
                <a:path extrusionOk="0" h="10915" w="12919">
                  <a:moveTo>
                    <a:pt x="6307" y="2885"/>
                  </a:moveTo>
                  <a:cubicBezTo>
                    <a:pt x="6435" y="2885"/>
                    <a:pt x="6565" y="2891"/>
                    <a:pt x="6696" y="2905"/>
                  </a:cubicBezTo>
                  <a:cubicBezTo>
                    <a:pt x="7756" y="3012"/>
                    <a:pt x="8978" y="3618"/>
                    <a:pt x="9298" y="4725"/>
                  </a:cubicBezTo>
                  <a:cubicBezTo>
                    <a:pt x="9543" y="5584"/>
                    <a:pt x="9257" y="6654"/>
                    <a:pt x="8352" y="6923"/>
                  </a:cubicBezTo>
                  <a:cubicBezTo>
                    <a:pt x="7578" y="7155"/>
                    <a:pt x="7628" y="8047"/>
                    <a:pt x="8180" y="8397"/>
                  </a:cubicBezTo>
                  <a:cubicBezTo>
                    <a:pt x="7675" y="8730"/>
                    <a:pt x="7167" y="8976"/>
                    <a:pt x="6753" y="9084"/>
                  </a:cubicBezTo>
                  <a:cubicBezTo>
                    <a:pt x="6304" y="9200"/>
                    <a:pt x="5781" y="9266"/>
                    <a:pt x="5250" y="9266"/>
                  </a:cubicBezTo>
                  <a:cubicBezTo>
                    <a:pt x="3450" y="9266"/>
                    <a:pt x="1564" y="8504"/>
                    <a:pt x="2170" y="6354"/>
                  </a:cubicBezTo>
                  <a:cubicBezTo>
                    <a:pt x="2695" y="4486"/>
                    <a:pt x="4315" y="2885"/>
                    <a:pt x="6307" y="2885"/>
                  </a:cubicBezTo>
                  <a:close/>
                  <a:moveTo>
                    <a:pt x="6967" y="1"/>
                  </a:moveTo>
                  <a:cubicBezTo>
                    <a:pt x="3578" y="1"/>
                    <a:pt x="445" y="2888"/>
                    <a:pt x="211" y="6408"/>
                  </a:cubicBezTo>
                  <a:cubicBezTo>
                    <a:pt x="1" y="9543"/>
                    <a:pt x="2637" y="10915"/>
                    <a:pt x="5335" y="10915"/>
                  </a:cubicBezTo>
                  <a:cubicBezTo>
                    <a:pt x="6440" y="10915"/>
                    <a:pt x="7555" y="10685"/>
                    <a:pt x="8490" y="10251"/>
                  </a:cubicBezTo>
                  <a:cubicBezTo>
                    <a:pt x="9644" y="9720"/>
                    <a:pt x="10825" y="8808"/>
                    <a:pt x="11468" y="7647"/>
                  </a:cubicBezTo>
                  <a:cubicBezTo>
                    <a:pt x="12057" y="7145"/>
                    <a:pt x="12448" y="6452"/>
                    <a:pt x="12569" y="5691"/>
                  </a:cubicBezTo>
                  <a:cubicBezTo>
                    <a:pt x="12919" y="3443"/>
                    <a:pt x="11206" y="1266"/>
                    <a:pt x="9224" y="448"/>
                  </a:cubicBezTo>
                  <a:cubicBezTo>
                    <a:pt x="8478" y="142"/>
                    <a:pt x="7716" y="1"/>
                    <a:pt x="69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" name="Google Shape;198;p8"/>
          <p:cNvGrpSpPr/>
          <p:nvPr/>
        </p:nvGrpSpPr>
        <p:grpSpPr>
          <a:xfrm>
            <a:off x="6786713" y="-496096"/>
            <a:ext cx="2649792" cy="2150086"/>
            <a:chOff x="2282775" y="694625"/>
            <a:chExt cx="1044500" cy="847525"/>
          </a:xfrm>
        </p:grpSpPr>
        <p:sp>
          <p:nvSpPr>
            <p:cNvPr id="199" name="Google Shape;199;p8"/>
            <p:cNvSpPr/>
            <p:nvPr/>
          </p:nvSpPr>
          <p:spPr>
            <a:xfrm>
              <a:off x="3129750" y="707825"/>
              <a:ext cx="142400" cy="149050"/>
            </a:xfrm>
            <a:custGeom>
              <a:rect b="b" l="l" r="r" t="t"/>
              <a:pathLst>
                <a:path extrusionOk="0" h="5962" w="5696">
                  <a:moveTo>
                    <a:pt x="1796" y="1"/>
                  </a:moveTo>
                  <a:cubicBezTo>
                    <a:pt x="1779" y="1"/>
                    <a:pt x="1761" y="1"/>
                    <a:pt x="1744" y="1"/>
                  </a:cubicBezTo>
                  <a:cubicBezTo>
                    <a:pt x="1293" y="14"/>
                    <a:pt x="1007" y="284"/>
                    <a:pt x="842" y="674"/>
                  </a:cubicBezTo>
                  <a:cubicBezTo>
                    <a:pt x="398" y="1078"/>
                    <a:pt x="115" y="1657"/>
                    <a:pt x="135" y="2404"/>
                  </a:cubicBezTo>
                  <a:cubicBezTo>
                    <a:pt x="135" y="2414"/>
                    <a:pt x="142" y="2421"/>
                    <a:pt x="146" y="2431"/>
                  </a:cubicBezTo>
                  <a:cubicBezTo>
                    <a:pt x="1" y="3020"/>
                    <a:pt x="78" y="3676"/>
                    <a:pt x="368" y="4194"/>
                  </a:cubicBezTo>
                  <a:cubicBezTo>
                    <a:pt x="704" y="4797"/>
                    <a:pt x="1236" y="5110"/>
                    <a:pt x="1811" y="5204"/>
                  </a:cubicBezTo>
                  <a:cubicBezTo>
                    <a:pt x="1680" y="5520"/>
                    <a:pt x="1835" y="5961"/>
                    <a:pt x="2276" y="5961"/>
                  </a:cubicBezTo>
                  <a:cubicBezTo>
                    <a:pt x="2559" y="5961"/>
                    <a:pt x="2717" y="5779"/>
                    <a:pt x="2767" y="5564"/>
                  </a:cubicBezTo>
                  <a:cubicBezTo>
                    <a:pt x="2956" y="5503"/>
                    <a:pt x="3137" y="5372"/>
                    <a:pt x="3326" y="5224"/>
                  </a:cubicBezTo>
                  <a:cubicBezTo>
                    <a:pt x="3753" y="4888"/>
                    <a:pt x="4127" y="4565"/>
                    <a:pt x="4500" y="4161"/>
                  </a:cubicBezTo>
                  <a:cubicBezTo>
                    <a:pt x="5295" y="3299"/>
                    <a:pt x="5695" y="2044"/>
                    <a:pt x="4897" y="1034"/>
                  </a:cubicBezTo>
                  <a:cubicBezTo>
                    <a:pt x="4347" y="340"/>
                    <a:pt x="3501" y="10"/>
                    <a:pt x="2673" y="10"/>
                  </a:cubicBezTo>
                  <a:cubicBezTo>
                    <a:pt x="2534" y="10"/>
                    <a:pt x="2395" y="20"/>
                    <a:pt x="2259" y="38"/>
                  </a:cubicBezTo>
                  <a:cubicBezTo>
                    <a:pt x="2108" y="14"/>
                    <a:pt x="1951" y="1"/>
                    <a:pt x="179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8"/>
            <p:cNvSpPr/>
            <p:nvPr/>
          </p:nvSpPr>
          <p:spPr>
            <a:xfrm>
              <a:off x="2956125" y="710550"/>
              <a:ext cx="169200" cy="160025"/>
            </a:xfrm>
            <a:custGeom>
              <a:rect b="b" l="l" r="r" t="t"/>
              <a:pathLst>
                <a:path extrusionOk="0" h="6401" w="6768">
                  <a:moveTo>
                    <a:pt x="2011" y="2334"/>
                  </a:moveTo>
                  <a:lnTo>
                    <a:pt x="2011" y="2334"/>
                  </a:lnTo>
                  <a:cubicBezTo>
                    <a:pt x="2071" y="2400"/>
                    <a:pt x="2141" y="2464"/>
                    <a:pt x="2207" y="2531"/>
                  </a:cubicBezTo>
                  <a:cubicBezTo>
                    <a:pt x="2265" y="2588"/>
                    <a:pt x="2342" y="2625"/>
                    <a:pt x="2423" y="2635"/>
                  </a:cubicBezTo>
                  <a:cubicBezTo>
                    <a:pt x="2217" y="2840"/>
                    <a:pt x="2184" y="3160"/>
                    <a:pt x="2339" y="3406"/>
                  </a:cubicBezTo>
                  <a:cubicBezTo>
                    <a:pt x="1949" y="3305"/>
                    <a:pt x="1663" y="2764"/>
                    <a:pt x="2011" y="2334"/>
                  </a:cubicBezTo>
                  <a:close/>
                  <a:moveTo>
                    <a:pt x="2899" y="1916"/>
                  </a:moveTo>
                  <a:cubicBezTo>
                    <a:pt x="3126" y="1916"/>
                    <a:pt x="3341" y="1989"/>
                    <a:pt x="3540" y="2106"/>
                  </a:cubicBezTo>
                  <a:cubicBezTo>
                    <a:pt x="3813" y="2500"/>
                    <a:pt x="3947" y="2938"/>
                    <a:pt x="3870" y="3412"/>
                  </a:cubicBezTo>
                  <a:cubicBezTo>
                    <a:pt x="3840" y="3342"/>
                    <a:pt x="3796" y="3278"/>
                    <a:pt x="3745" y="3220"/>
                  </a:cubicBezTo>
                  <a:lnTo>
                    <a:pt x="3210" y="2642"/>
                  </a:lnTo>
                  <a:cubicBezTo>
                    <a:pt x="3089" y="2509"/>
                    <a:pt x="2954" y="2456"/>
                    <a:pt x="2824" y="2456"/>
                  </a:cubicBezTo>
                  <a:cubicBezTo>
                    <a:pt x="2795" y="2456"/>
                    <a:pt x="2767" y="2458"/>
                    <a:pt x="2739" y="2463"/>
                  </a:cubicBezTo>
                  <a:cubicBezTo>
                    <a:pt x="2793" y="2379"/>
                    <a:pt x="2817" y="2281"/>
                    <a:pt x="2803" y="2184"/>
                  </a:cubicBezTo>
                  <a:cubicBezTo>
                    <a:pt x="2790" y="2096"/>
                    <a:pt x="2779" y="2012"/>
                    <a:pt x="2759" y="1928"/>
                  </a:cubicBezTo>
                  <a:lnTo>
                    <a:pt x="2759" y="1925"/>
                  </a:lnTo>
                  <a:cubicBezTo>
                    <a:pt x="2806" y="1919"/>
                    <a:pt x="2853" y="1916"/>
                    <a:pt x="2899" y="1916"/>
                  </a:cubicBezTo>
                  <a:close/>
                  <a:moveTo>
                    <a:pt x="3779" y="4028"/>
                  </a:moveTo>
                  <a:cubicBezTo>
                    <a:pt x="3837" y="4314"/>
                    <a:pt x="4113" y="4477"/>
                    <a:pt x="4401" y="4477"/>
                  </a:cubicBezTo>
                  <a:cubicBezTo>
                    <a:pt x="4428" y="4477"/>
                    <a:pt x="4455" y="4475"/>
                    <a:pt x="4482" y="4472"/>
                  </a:cubicBezTo>
                  <a:lnTo>
                    <a:pt x="4482" y="4472"/>
                  </a:lnTo>
                  <a:cubicBezTo>
                    <a:pt x="4425" y="4607"/>
                    <a:pt x="4334" y="4721"/>
                    <a:pt x="4217" y="4809"/>
                  </a:cubicBezTo>
                  <a:cubicBezTo>
                    <a:pt x="4067" y="4917"/>
                    <a:pt x="3904" y="4962"/>
                    <a:pt x="3737" y="4962"/>
                  </a:cubicBezTo>
                  <a:cubicBezTo>
                    <a:pt x="3493" y="4962"/>
                    <a:pt x="3242" y="4867"/>
                    <a:pt x="3018" y="4735"/>
                  </a:cubicBezTo>
                  <a:cubicBezTo>
                    <a:pt x="2981" y="4698"/>
                    <a:pt x="2941" y="4668"/>
                    <a:pt x="2901" y="4641"/>
                  </a:cubicBezTo>
                  <a:cubicBezTo>
                    <a:pt x="3234" y="4550"/>
                    <a:pt x="3533" y="4355"/>
                    <a:pt x="3749" y="4082"/>
                  </a:cubicBezTo>
                  <a:cubicBezTo>
                    <a:pt x="3762" y="4065"/>
                    <a:pt x="3766" y="4045"/>
                    <a:pt x="3779" y="4028"/>
                  </a:cubicBezTo>
                  <a:close/>
                  <a:moveTo>
                    <a:pt x="2663" y="1"/>
                  </a:moveTo>
                  <a:cubicBezTo>
                    <a:pt x="2357" y="1"/>
                    <a:pt x="2074" y="97"/>
                    <a:pt x="1864" y="336"/>
                  </a:cubicBezTo>
                  <a:cubicBezTo>
                    <a:pt x="1773" y="430"/>
                    <a:pt x="1767" y="575"/>
                    <a:pt x="1841" y="680"/>
                  </a:cubicBezTo>
                  <a:cubicBezTo>
                    <a:pt x="1184" y="912"/>
                    <a:pt x="649" y="1393"/>
                    <a:pt x="447" y="2113"/>
                  </a:cubicBezTo>
                  <a:cubicBezTo>
                    <a:pt x="435" y="2112"/>
                    <a:pt x="424" y="2111"/>
                    <a:pt x="412" y="2111"/>
                  </a:cubicBezTo>
                  <a:cubicBezTo>
                    <a:pt x="191" y="2111"/>
                    <a:pt x="0" y="2318"/>
                    <a:pt x="134" y="2571"/>
                  </a:cubicBezTo>
                  <a:cubicBezTo>
                    <a:pt x="215" y="2722"/>
                    <a:pt x="303" y="2894"/>
                    <a:pt x="390" y="3069"/>
                  </a:cubicBezTo>
                  <a:cubicBezTo>
                    <a:pt x="467" y="3436"/>
                    <a:pt x="649" y="3772"/>
                    <a:pt x="915" y="4038"/>
                  </a:cubicBezTo>
                  <a:cubicBezTo>
                    <a:pt x="1080" y="4331"/>
                    <a:pt x="1262" y="4614"/>
                    <a:pt x="1457" y="4886"/>
                  </a:cubicBezTo>
                  <a:cubicBezTo>
                    <a:pt x="1221" y="5324"/>
                    <a:pt x="1373" y="6017"/>
                    <a:pt x="1921" y="6101"/>
                  </a:cubicBezTo>
                  <a:lnTo>
                    <a:pt x="2194" y="6145"/>
                  </a:lnTo>
                  <a:cubicBezTo>
                    <a:pt x="2247" y="6152"/>
                    <a:pt x="2300" y="6156"/>
                    <a:pt x="2353" y="6156"/>
                  </a:cubicBezTo>
                  <a:cubicBezTo>
                    <a:pt x="2469" y="6156"/>
                    <a:pt x="2585" y="6138"/>
                    <a:pt x="2695" y="6101"/>
                  </a:cubicBezTo>
                  <a:cubicBezTo>
                    <a:pt x="3017" y="6288"/>
                    <a:pt x="3367" y="6400"/>
                    <a:pt x="3750" y="6400"/>
                  </a:cubicBezTo>
                  <a:cubicBezTo>
                    <a:pt x="4075" y="6400"/>
                    <a:pt x="4424" y="6319"/>
                    <a:pt x="4799" y="6135"/>
                  </a:cubicBezTo>
                  <a:cubicBezTo>
                    <a:pt x="6767" y="5162"/>
                    <a:pt x="6061" y="2275"/>
                    <a:pt x="4671" y="1134"/>
                  </a:cubicBezTo>
                  <a:lnTo>
                    <a:pt x="4667" y="1130"/>
                  </a:lnTo>
                  <a:cubicBezTo>
                    <a:pt x="4624" y="1063"/>
                    <a:pt x="4580" y="996"/>
                    <a:pt x="4530" y="935"/>
                  </a:cubicBezTo>
                  <a:cubicBezTo>
                    <a:pt x="4179" y="498"/>
                    <a:pt x="3360" y="1"/>
                    <a:pt x="266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8"/>
            <p:cNvSpPr/>
            <p:nvPr/>
          </p:nvSpPr>
          <p:spPr>
            <a:xfrm>
              <a:off x="2769400" y="694625"/>
              <a:ext cx="152475" cy="166875"/>
            </a:xfrm>
            <a:custGeom>
              <a:rect b="b" l="l" r="r" t="t"/>
              <a:pathLst>
                <a:path extrusionOk="0" h="6675" w="6099">
                  <a:moveTo>
                    <a:pt x="2740" y="4938"/>
                  </a:moveTo>
                  <a:cubicBezTo>
                    <a:pt x="2899" y="4969"/>
                    <a:pt x="3060" y="4984"/>
                    <a:pt x="3220" y="4984"/>
                  </a:cubicBezTo>
                  <a:cubicBezTo>
                    <a:pt x="3303" y="4984"/>
                    <a:pt x="3387" y="4979"/>
                    <a:pt x="3471" y="4971"/>
                  </a:cubicBezTo>
                  <a:cubicBezTo>
                    <a:pt x="3582" y="5193"/>
                    <a:pt x="3622" y="5443"/>
                    <a:pt x="3528" y="5685"/>
                  </a:cubicBezTo>
                  <a:cubicBezTo>
                    <a:pt x="3427" y="5944"/>
                    <a:pt x="3168" y="6223"/>
                    <a:pt x="2888" y="6307"/>
                  </a:cubicBezTo>
                  <a:cubicBezTo>
                    <a:pt x="2993" y="6267"/>
                    <a:pt x="3070" y="6173"/>
                    <a:pt x="3087" y="6062"/>
                  </a:cubicBezTo>
                  <a:cubicBezTo>
                    <a:pt x="3094" y="5991"/>
                    <a:pt x="3111" y="5920"/>
                    <a:pt x="3131" y="5853"/>
                  </a:cubicBezTo>
                  <a:cubicBezTo>
                    <a:pt x="3218" y="5587"/>
                    <a:pt x="3067" y="5294"/>
                    <a:pt x="2845" y="5153"/>
                  </a:cubicBezTo>
                  <a:cubicBezTo>
                    <a:pt x="2784" y="5113"/>
                    <a:pt x="2720" y="5082"/>
                    <a:pt x="2656" y="5055"/>
                  </a:cubicBezTo>
                  <a:cubicBezTo>
                    <a:pt x="2686" y="5018"/>
                    <a:pt x="2717" y="4978"/>
                    <a:pt x="2740" y="4938"/>
                  </a:cubicBezTo>
                  <a:close/>
                  <a:moveTo>
                    <a:pt x="3713" y="1"/>
                  </a:moveTo>
                  <a:cubicBezTo>
                    <a:pt x="3707" y="1"/>
                    <a:pt x="3700" y="1"/>
                    <a:pt x="3693" y="1"/>
                  </a:cubicBezTo>
                  <a:cubicBezTo>
                    <a:pt x="3299" y="7"/>
                    <a:pt x="2946" y="192"/>
                    <a:pt x="2838" y="590"/>
                  </a:cubicBezTo>
                  <a:cubicBezTo>
                    <a:pt x="2811" y="684"/>
                    <a:pt x="2804" y="781"/>
                    <a:pt x="2814" y="876"/>
                  </a:cubicBezTo>
                  <a:cubicBezTo>
                    <a:pt x="2710" y="889"/>
                    <a:pt x="2606" y="909"/>
                    <a:pt x="2505" y="936"/>
                  </a:cubicBezTo>
                  <a:cubicBezTo>
                    <a:pt x="2279" y="1010"/>
                    <a:pt x="2071" y="1131"/>
                    <a:pt x="1892" y="1286"/>
                  </a:cubicBezTo>
                  <a:cubicBezTo>
                    <a:pt x="1728" y="959"/>
                    <a:pt x="1394" y="764"/>
                    <a:pt x="1066" y="764"/>
                  </a:cubicBezTo>
                  <a:cubicBezTo>
                    <a:pt x="803" y="764"/>
                    <a:pt x="544" y="889"/>
                    <a:pt x="378" y="1172"/>
                  </a:cubicBezTo>
                  <a:cubicBezTo>
                    <a:pt x="1" y="1811"/>
                    <a:pt x="65" y="2602"/>
                    <a:pt x="317" y="3349"/>
                  </a:cubicBezTo>
                  <a:cubicBezTo>
                    <a:pt x="321" y="3417"/>
                    <a:pt x="344" y="3477"/>
                    <a:pt x="381" y="3531"/>
                  </a:cubicBezTo>
                  <a:cubicBezTo>
                    <a:pt x="543" y="3945"/>
                    <a:pt x="748" y="4339"/>
                    <a:pt x="997" y="4709"/>
                  </a:cubicBezTo>
                  <a:cubicBezTo>
                    <a:pt x="947" y="5217"/>
                    <a:pt x="1074" y="5732"/>
                    <a:pt x="1435" y="6102"/>
                  </a:cubicBezTo>
                  <a:cubicBezTo>
                    <a:pt x="1789" y="6463"/>
                    <a:pt x="2365" y="6675"/>
                    <a:pt x="2917" y="6675"/>
                  </a:cubicBezTo>
                  <a:cubicBezTo>
                    <a:pt x="3451" y="6675"/>
                    <a:pt x="3963" y="6478"/>
                    <a:pt x="4235" y="6028"/>
                  </a:cubicBezTo>
                  <a:cubicBezTo>
                    <a:pt x="4347" y="6118"/>
                    <a:pt x="4490" y="6164"/>
                    <a:pt x="4633" y="6164"/>
                  </a:cubicBezTo>
                  <a:cubicBezTo>
                    <a:pt x="4928" y="6164"/>
                    <a:pt x="5219" y="5971"/>
                    <a:pt x="5224" y="5584"/>
                  </a:cubicBezTo>
                  <a:cubicBezTo>
                    <a:pt x="5224" y="5362"/>
                    <a:pt x="5194" y="5140"/>
                    <a:pt x="5136" y="4928"/>
                  </a:cubicBezTo>
                  <a:cubicBezTo>
                    <a:pt x="5873" y="4120"/>
                    <a:pt x="6099" y="3252"/>
                    <a:pt x="5793" y="2192"/>
                  </a:cubicBezTo>
                  <a:cubicBezTo>
                    <a:pt x="5535" y="1299"/>
                    <a:pt x="4786" y="1"/>
                    <a:pt x="37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2551575" y="699150"/>
              <a:ext cx="158375" cy="166800"/>
            </a:xfrm>
            <a:custGeom>
              <a:rect b="b" l="l" r="r" t="t"/>
              <a:pathLst>
                <a:path extrusionOk="0" h="6672" w="6335">
                  <a:moveTo>
                    <a:pt x="4453" y="4043"/>
                  </a:moveTo>
                  <a:lnTo>
                    <a:pt x="4453" y="4043"/>
                  </a:lnTo>
                  <a:cubicBezTo>
                    <a:pt x="4339" y="4269"/>
                    <a:pt x="4124" y="4420"/>
                    <a:pt x="3878" y="4454"/>
                  </a:cubicBezTo>
                  <a:cubicBezTo>
                    <a:pt x="3850" y="4458"/>
                    <a:pt x="3819" y="4460"/>
                    <a:pt x="3787" y="4460"/>
                  </a:cubicBezTo>
                  <a:cubicBezTo>
                    <a:pt x="3617" y="4460"/>
                    <a:pt x="3399" y="4400"/>
                    <a:pt x="3269" y="4279"/>
                  </a:cubicBezTo>
                  <a:cubicBezTo>
                    <a:pt x="3673" y="4262"/>
                    <a:pt x="4073" y="4185"/>
                    <a:pt x="4453" y="4043"/>
                  </a:cubicBezTo>
                  <a:close/>
                  <a:moveTo>
                    <a:pt x="2886" y="0"/>
                  </a:moveTo>
                  <a:cubicBezTo>
                    <a:pt x="2363" y="0"/>
                    <a:pt x="1834" y="132"/>
                    <a:pt x="1344" y="425"/>
                  </a:cubicBezTo>
                  <a:cubicBezTo>
                    <a:pt x="519" y="920"/>
                    <a:pt x="1" y="1886"/>
                    <a:pt x="314" y="2822"/>
                  </a:cubicBezTo>
                  <a:cubicBezTo>
                    <a:pt x="125" y="3505"/>
                    <a:pt x="233" y="4151"/>
                    <a:pt x="533" y="4716"/>
                  </a:cubicBezTo>
                  <a:lnTo>
                    <a:pt x="533" y="4723"/>
                  </a:lnTo>
                  <a:cubicBezTo>
                    <a:pt x="563" y="4854"/>
                    <a:pt x="600" y="4982"/>
                    <a:pt x="647" y="5107"/>
                  </a:cubicBezTo>
                  <a:cubicBezTo>
                    <a:pt x="748" y="5366"/>
                    <a:pt x="920" y="5608"/>
                    <a:pt x="1058" y="5850"/>
                  </a:cubicBezTo>
                  <a:cubicBezTo>
                    <a:pt x="1080" y="5884"/>
                    <a:pt x="1114" y="5899"/>
                    <a:pt x="1147" y="5899"/>
                  </a:cubicBezTo>
                  <a:cubicBezTo>
                    <a:pt x="1201" y="5899"/>
                    <a:pt x="1254" y="5861"/>
                    <a:pt x="1256" y="5797"/>
                  </a:cubicBezTo>
                  <a:cubicBezTo>
                    <a:pt x="1256" y="5753"/>
                    <a:pt x="1260" y="5706"/>
                    <a:pt x="1263" y="5659"/>
                  </a:cubicBezTo>
                  <a:cubicBezTo>
                    <a:pt x="1727" y="6089"/>
                    <a:pt x="2276" y="6416"/>
                    <a:pt x="2875" y="6621"/>
                  </a:cubicBezTo>
                  <a:cubicBezTo>
                    <a:pt x="2977" y="6656"/>
                    <a:pt x="3073" y="6671"/>
                    <a:pt x="3164" y="6671"/>
                  </a:cubicBezTo>
                  <a:cubicBezTo>
                    <a:pt x="3569" y="6671"/>
                    <a:pt x="3856" y="6357"/>
                    <a:pt x="3955" y="5988"/>
                  </a:cubicBezTo>
                  <a:cubicBezTo>
                    <a:pt x="4066" y="5982"/>
                    <a:pt x="4174" y="5965"/>
                    <a:pt x="4285" y="5941"/>
                  </a:cubicBezTo>
                  <a:cubicBezTo>
                    <a:pt x="5372" y="5712"/>
                    <a:pt x="6038" y="4780"/>
                    <a:pt x="6224" y="3727"/>
                  </a:cubicBezTo>
                  <a:cubicBezTo>
                    <a:pt x="6335" y="3091"/>
                    <a:pt x="6234" y="2438"/>
                    <a:pt x="5937" y="1866"/>
                  </a:cubicBezTo>
                  <a:cubicBezTo>
                    <a:pt x="5832" y="1034"/>
                    <a:pt x="5222" y="266"/>
                    <a:pt x="4325" y="266"/>
                  </a:cubicBezTo>
                  <a:cubicBezTo>
                    <a:pt x="4304" y="266"/>
                    <a:pt x="4283" y="266"/>
                    <a:pt x="4261" y="267"/>
                  </a:cubicBezTo>
                  <a:cubicBezTo>
                    <a:pt x="4245" y="267"/>
                    <a:pt x="4224" y="274"/>
                    <a:pt x="4208" y="277"/>
                  </a:cubicBezTo>
                  <a:cubicBezTo>
                    <a:pt x="3790" y="99"/>
                    <a:pt x="3340" y="0"/>
                    <a:pt x="28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/>
            <p:nvPr/>
          </p:nvSpPr>
          <p:spPr>
            <a:xfrm>
              <a:off x="2664750" y="891750"/>
              <a:ext cx="169050" cy="167975"/>
            </a:xfrm>
            <a:custGeom>
              <a:rect b="b" l="l" r="r" t="t"/>
              <a:pathLst>
                <a:path extrusionOk="0" h="6719" w="6762">
                  <a:moveTo>
                    <a:pt x="3012" y="2676"/>
                  </a:moveTo>
                  <a:cubicBezTo>
                    <a:pt x="3635" y="2676"/>
                    <a:pt x="3652" y="3413"/>
                    <a:pt x="3362" y="3797"/>
                  </a:cubicBezTo>
                  <a:cubicBezTo>
                    <a:pt x="3158" y="4069"/>
                    <a:pt x="2923" y="4180"/>
                    <a:pt x="2688" y="4180"/>
                  </a:cubicBezTo>
                  <a:cubicBezTo>
                    <a:pt x="2528" y="4180"/>
                    <a:pt x="2368" y="4129"/>
                    <a:pt x="2218" y="4043"/>
                  </a:cubicBezTo>
                  <a:cubicBezTo>
                    <a:pt x="2279" y="3598"/>
                    <a:pt x="2454" y="2676"/>
                    <a:pt x="3012" y="2676"/>
                  </a:cubicBezTo>
                  <a:close/>
                  <a:moveTo>
                    <a:pt x="3655" y="4780"/>
                  </a:moveTo>
                  <a:lnTo>
                    <a:pt x="3655" y="4780"/>
                  </a:lnTo>
                  <a:cubicBezTo>
                    <a:pt x="3534" y="4975"/>
                    <a:pt x="3389" y="5153"/>
                    <a:pt x="3228" y="5318"/>
                  </a:cubicBezTo>
                  <a:cubicBezTo>
                    <a:pt x="3009" y="5247"/>
                    <a:pt x="2804" y="5136"/>
                    <a:pt x="2629" y="4992"/>
                  </a:cubicBezTo>
                  <a:lnTo>
                    <a:pt x="2629" y="4992"/>
                  </a:lnTo>
                  <a:cubicBezTo>
                    <a:pt x="2653" y="4992"/>
                    <a:pt x="2677" y="4993"/>
                    <a:pt x="2701" y="4993"/>
                  </a:cubicBezTo>
                  <a:cubicBezTo>
                    <a:pt x="2892" y="4993"/>
                    <a:pt x="3083" y="4969"/>
                    <a:pt x="3272" y="4921"/>
                  </a:cubicBezTo>
                  <a:lnTo>
                    <a:pt x="3272" y="4924"/>
                  </a:lnTo>
                  <a:cubicBezTo>
                    <a:pt x="3403" y="4887"/>
                    <a:pt x="3534" y="4840"/>
                    <a:pt x="3655" y="4780"/>
                  </a:cubicBezTo>
                  <a:close/>
                  <a:moveTo>
                    <a:pt x="3788" y="0"/>
                  </a:moveTo>
                  <a:cubicBezTo>
                    <a:pt x="3048" y="0"/>
                    <a:pt x="2406" y="309"/>
                    <a:pt x="2131" y="1010"/>
                  </a:cubicBezTo>
                  <a:cubicBezTo>
                    <a:pt x="2030" y="960"/>
                    <a:pt x="1922" y="920"/>
                    <a:pt x="1814" y="893"/>
                  </a:cubicBezTo>
                  <a:cubicBezTo>
                    <a:pt x="1710" y="868"/>
                    <a:pt x="1607" y="857"/>
                    <a:pt x="1508" y="857"/>
                  </a:cubicBezTo>
                  <a:cubicBezTo>
                    <a:pt x="833" y="857"/>
                    <a:pt x="293" y="1385"/>
                    <a:pt x="135" y="2054"/>
                  </a:cubicBezTo>
                  <a:cubicBezTo>
                    <a:pt x="0" y="2626"/>
                    <a:pt x="115" y="3171"/>
                    <a:pt x="384" y="3639"/>
                  </a:cubicBezTo>
                  <a:cubicBezTo>
                    <a:pt x="334" y="4218"/>
                    <a:pt x="589" y="4847"/>
                    <a:pt x="899" y="5318"/>
                  </a:cubicBezTo>
                  <a:cubicBezTo>
                    <a:pt x="1470" y="6181"/>
                    <a:pt x="2371" y="6718"/>
                    <a:pt x="3364" y="6718"/>
                  </a:cubicBezTo>
                  <a:cubicBezTo>
                    <a:pt x="3587" y="6718"/>
                    <a:pt x="3816" y="6691"/>
                    <a:pt x="4046" y="6634"/>
                  </a:cubicBezTo>
                  <a:cubicBezTo>
                    <a:pt x="4429" y="6540"/>
                    <a:pt x="4550" y="6129"/>
                    <a:pt x="4456" y="5806"/>
                  </a:cubicBezTo>
                  <a:cubicBezTo>
                    <a:pt x="5065" y="5597"/>
                    <a:pt x="5594" y="5271"/>
                    <a:pt x="6024" y="4685"/>
                  </a:cubicBezTo>
                  <a:cubicBezTo>
                    <a:pt x="6667" y="3800"/>
                    <a:pt x="6761" y="2633"/>
                    <a:pt x="6267" y="1657"/>
                  </a:cubicBezTo>
                  <a:cubicBezTo>
                    <a:pt x="5846" y="832"/>
                    <a:pt x="5035" y="115"/>
                    <a:pt x="4096" y="18"/>
                  </a:cubicBezTo>
                  <a:cubicBezTo>
                    <a:pt x="3992" y="6"/>
                    <a:pt x="3889" y="0"/>
                    <a:pt x="37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2860025" y="891275"/>
              <a:ext cx="123700" cy="153675"/>
            </a:xfrm>
            <a:custGeom>
              <a:rect b="b" l="l" r="r" t="t"/>
              <a:pathLst>
                <a:path extrusionOk="0" h="6147" w="4948">
                  <a:moveTo>
                    <a:pt x="2245" y="2056"/>
                  </a:moveTo>
                  <a:cubicBezTo>
                    <a:pt x="2265" y="2116"/>
                    <a:pt x="2302" y="2170"/>
                    <a:pt x="2353" y="2211"/>
                  </a:cubicBezTo>
                  <a:cubicBezTo>
                    <a:pt x="2423" y="2261"/>
                    <a:pt x="2494" y="2312"/>
                    <a:pt x="2565" y="2362"/>
                  </a:cubicBezTo>
                  <a:cubicBezTo>
                    <a:pt x="2584" y="2508"/>
                    <a:pt x="2684" y="2636"/>
                    <a:pt x="2850" y="2636"/>
                  </a:cubicBezTo>
                  <a:cubicBezTo>
                    <a:pt x="2860" y="2636"/>
                    <a:pt x="2871" y="2636"/>
                    <a:pt x="2881" y="2635"/>
                  </a:cubicBezTo>
                  <a:lnTo>
                    <a:pt x="2908" y="2635"/>
                  </a:lnTo>
                  <a:cubicBezTo>
                    <a:pt x="3029" y="2739"/>
                    <a:pt x="3140" y="2857"/>
                    <a:pt x="3235" y="2988"/>
                  </a:cubicBezTo>
                  <a:cubicBezTo>
                    <a:pt x="3204" y="3012"/>
                    <a:pt x="3174" y="3035"/>
                    <a:pt x="3144" y="3059"/>
                  </a:cubicBezTo>
                  <a:cubicBezTo>
                    <a:pt x="2923" y="2965"/>
                    <a:pt x="2688" y="2919"/>
                    <a:pt x="2454" y="2919"/>
                  </a:cubicBezTo>
                  <a:cubicBezTo>
                    <a:pt x="2224" y="2919"/>
                    <a:pt x="1994" y="2964"/>
                    <a:pt x="1777" y="3052"/>
                  </a:cubicBezTo>
                  <a:cubicBezTo>
                    <a:pt x="1697" y="3086"/>
                    <a:pt x="1623" y="3123"/>
                    <a:pt x="1548" y="3163"/>
                  </a:cubicBezTo>
                  <a:cubicBezTo>
                    <a:pt x="1464" y="2928"/>
                    <a:pt x="1589" y="2598"/>
                    <a:pt x="1808" y="2362"/>
                  </a:cubicBezTo>
                  <a:cubicBezTo>
                    <a:pt x="1973" y="2184"/>
                    <a:pt x="2114" y="2090"/>
                    <a:pt x="2245" y="2056"/>
                  </a:cubicBezTo>
                  <a:close/>
                  <a:moveTo>
                    <a:pt x="2535" y="4099"/>
                  </a:moveTo>
                  <a:cubicBezTo>
                    <a:pt x="2588" y="4099"/>
                    <a:pt x="2639" y="4105"/>
                    <a:pt x="2689" y="4119"/>
                  </a:cubicBezTo>
                  <a:cubicBezTo>
                    <a:pt x="2905" y="4183"/>
                    <a:pt x="3120" y="4321"/>
                    <a:pt x="3325" y="4496"/>
                  </a:cubicBezTo>
                  <a:cubicBezTo>
                    <a:pt x="3218" y="4688"/>
                    <a:pt x="3053" y="4842"/>
                    <a:pt x="2854" y="4940"/>
                  </a:cubicBezTo>
                  <a:cubicBezTo>
                    <a:pt x="2804" y="4657"/>
                    <a:pt x="2706" y="4388"/>
                    <a:pt x="2561" y="4139"/>
                  </a:cubicBezTo>
                  <a:cubicBezTo>
                    <a:pt x="2555" y="4129"/>
                    <a:pt x="2541" y="4112"/>
                    <a:pt x="2535" y="4099"/>
                  </a:cubicBezTo>
                  <a:close/>
                  <a:moveTo>
                    <a:pt x="2345" y="0"/>
                  </a:moveTo>
                  <a:cubicBezTo>
                    <a:pt x="1601" y="0"/>
                    <a:pt x="875" y="344"/>
                    <a:pt x="461" y="1063"/>
                  </a:cubicBezTo>
                  <a:cubicBezTo>
                    <a:pt x="0" y="1871"/>
                    <a:pt x="48" y="2921"/>
                    <a:pt x="724" y="3510"/>
                  </a:cubicBezTo>
                  <a:cubicBezTo>
                    <a:pt x="744" y="3648"/>
                    <a:pt x="791" y="3782"/>
                    <a:pt x="862" y="3907"/>
                  </a:cubicBezTo>
                  <a:cubicBezTo>
                    <a:pt x="791" y="4055"/>
                    <a:pt x="751" y="4216"/>
                    <a:pt x="748" y="4381"/>
                  </a:cubicBezTo>
                  <a:cubicBezTo>
                    <a:pt x="734" y="4987"/>
                    <a:pt x="1259" y="5408"/>
                    <a:pt x="1777" y="5620"/>
                  </a:cubicBezTo>
                  <a:cubicBezTo>
                    <a:pt x="1838" y="5643"/>
                    <a:pt x="1902" y="5664"/>
                    <a:pt x="1966" y="5677"/>
                  </a:cubicBezTo>
                  <a:cubicBezTo>
                    <a:pt x="2023" y="5765"/>
                    <a:pt x="2094" y="5839"/>
                    <a:pt x="2178" y="5899"/>
                  </a:cubicBezTo>
                  <a:cubicBezTo>
                    <a:pt x="2218" y="5936"/>
                    <a:pt x="2269" y="5963"/>
                    <a:pt x="2323" y="5977"/>
                  </a:cubicBezTo>
                  <a:cubicBezTo>
                    <a:pt x="2344" y="5972"/>
                    <a:pt x="2363" y="5969"/>
                    <a:pt x="2379" y="5969"/>
                  </a:cubicBezTo>
                  <a:cubicBezTo>
                    <a:pt x="2442" y="5969"/>
                    <a:pt x="2460" y="6007"/>
                    <a:pt x="2430" y="6084"/>
                  </a:cubicBezTo>
                  <a:cubicBezTo>
                    <a:pt x="2451" y="6128"/>
                    <a:pt x="2487" y="6147"/>
                    <a:pt x="2524" y="6147"/>
                  </a:cubicBezTo>
                  <a:cubicBezTo>
                    <a:pt x="2589" y="6147"/>
                    <a:pt x="2658" y="6091"/>
                    <a:pt x="2662" y="6020"/>
                  </a:cubicBezTo>
                  <a:cubicBezTo>
                    <a:pt x="2673" y="5889"/>
                    <a:pt x="2777" y="5832"/>
                    <a:pt x="2834" y="5707"/>
                  </a:cubicBezTo>
                  <a:cubicBezTo>
                    <a:pt x="3265" y="5633"/>
                    <a:pt x="3669" y="5462"/>
                    <a:pt x="4022" y="5206"/>
                  </a:cubicBezTo>
                  <a:cubicBezTo>
                    <a:pt x="4096" y="5290"/>
                    <a:pt x="4170" y="5374"/>
                    <a:pt x="4234" y="5448"/>
                  </a:cubicBezTo>
                  <a:cubicBezTo>
                    <a:pt x="4293" y="5513"/>
                    <a:pt x="4369" y="5541"/>
                    <a:pt x="4446" y="5541"/>
                  </a:cubicBezTo>
                  <a:cubicBezTo>
                    <a:pt x="4643" y="5541"/>
                    <a:pt x="4844" y="5355"/>
                    <a:pt x="4769" y="5139"/>
                  </a:cubicBezTo>
                  <a:cubicBezTo>
                    <a:pt x="4709" y="4964"/>
                    <a:pt x="4645" y="4792"/>
                    <a:pt x="4577" y="4624"/>
                  </a:cubicBezTo>
                  <a:cubicBezTo>
                    <a:pt x="4688" y="4455"/>
                    <a:pt x="4769" y="4270"/>
                    <a:pt x="4813" y="4075"/>
                  </a:cubicBezTo>
                  <a:cubicBezTo>
                    <a:pt x="4887" y="3725"/>
                    <a:pt x="4840" y="3345"/>
                    <a:pt x="4705" y="2988"/>
                  </a:cubicBezTo>
                  <a:cubicBezTo>
                    <a:pt x="4722" y="2971"/>
                    <a:pt x="4739" y="2961"/>
                    <a:pt x="4756" y="2944"/>
                  </a:cubicBezTo>
                  <a:cubicBezTo>
                    <a:pt x="4934" y="2790"/>
                    <a:pt x="4948" y="2500"/>
                    <a:pt x="4833" y="2298"/>
                  </a:cubicBezTo>
                  <a:cubicBezTo>
                    <a:pt x="4863" y="1699"/>
                    <a:pt x="4473" y="1087"/>
                    <a:pt x="4069" y="696"/>
                  </a:cubicBezTo>
                  <a:cubicBezTo>
                    <a:pt x="3594" y="238"/>
                    <a:pt x="296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8"/>
            <p:cNvSpPr/>
            <p:nvPr/>
          </p:nvSpPr>
          <p:spPr>
            <a:xfrm>
              <a:off x="3062025" y="875025"/>
              <a:ext cx="150200" cy="150350"/>
            </a:xfrm>
            <a:custGeom>
              <a:rect b="b" l="l" r="r" t="t"/>
              <a:pathLst>
                <a:path extrusionOk="0" h="6014" w="6008">
                  <a:moveTo>
                    <a:pt x="1872" y="2144"/>
                  </a:moveTo>
                  <a:cubicBezTo>
                    <a:pt x="1852" y="2406"/>
                    <a:pt x="2107" y="2568"/>
                    <a:pt x="2333" y="2598"/>
                  </a:cubicBezTo>
                  <a:cubicBezTo>
                    <a:pt x="2403" y="2605"/>
                    <a:pt x="2476" y="2609"/>
                    <a:pt x="2548" y="2609"/>
                  </a:cubicBezTo>
                  <a:cubicBezTo>
                    <a:pt x="2611" y="2609"/>
                    <a:pt x="2674" y="2606"/>
                    <a:pt x="2737" y="2602"/>
                  </a:cubicBezTo>
                  <a:lnTo>
                    <a:pt x="2737" y="2625"/>
                  </a:lnTo>
                  <a:cubicBezTo>
                    <a:pt x="2730" y="2817"/>
                    <a:pt x="2703" y="3009"/>
                    <a:pt x="2659" y="3197"/>
                  </a:cubicBezTo>
                  <a:cubicBezTo>
                    <a:pt x="2622" y="3248"/>
                    <a:pt x="2582" y="3295"/>
                    <a:pt x="2545" y="3349"/>
                  </a:cubicBezTo>
                  <a:cubicBezTo>
                    <a:pt x="2437" y="3389"/>
                    <a:pt x="2331" y="3411"/>
                    <a:pt x="2231" y="3411"/>
                  </a:cubicBezTo>
                  <a:cubicBezTo>
                    <a:pt x="1992" y="3411"/>
                    <a:pt x="1784" y="3284"/>
                    <a:pt x="1646" y="2955"/>
                  </a:cubicBezTo>
                  <a:cubicBezTo>
                    <a:pt x="1552" y="2726"/>
                    <a:pt x="1687" y="2544"/>
                    <a:pt x="1673" y="2332"/>
                  </a:cubicBezTo>
                  <a:cubicBezTo>
                    <a:pt x="1667" y="2295"/>
                    <a:pt x="1673" y="2258"/>
                    <a:pt x="1694" y="2228"/>
                  </a:cubicBezTo>
                  <a:cubicBezTo>
                    <a:pt x="1754" y="2204"/>
                    <a:pt x="1815" y="2177"/>
                    <a:pt x="1872" y="2144"/>
                  </a:cubicBezTo>
                  <a:close/>
                  <a:moveTo>
                    <a:pt x="997" y="3379"/>
                  </a:moveTo>
                  <a:lnTo>
                    <a:pt x="997" y="3379"/>
                  </a:lnTo>
                  <a:cubicBezTo>
                    <a:pt x="1041" y="3413"/>
                    <a:pt x="1084" y="3443"/>
                    <a:pt x="1131" y="3473"/>
                  </a:cubicBezTo>
                  <a:cubicBezTo>
                    <a:pt x="1576" y="3766"/>
                    <a:pt x="2060" y="3887"/>
                    <a:pt x="2558" y="3897"/>
                  </a:cubicBezTo>
                  <a:cubicBezTo>
                    <a:pt x="2565" y="3924"/>
                    <a:pt x="2582" y="3954"/>
                    <a:pt x="2606" y="3975"/>
                  </a:cubicBezTo>
                  <a:cubicBezTo>
                    <a:pt x="2737" y="4076"/>
                    <a:pt x="2898" y="4129"/>
                    <a:pt x="3063" y="4129"/>
                  </a:cubicBezTo>
                  <a:cubicBezTo>
                    <a:pt x="2949" y="4167"/>
                    <a:pt x="2832" y="4186"/>
                    <a:pt x="2715" y="4186"/>
                  </a:cubicBezTo>
                  <a:cubicBezTo>
                    <a:pt x="2541" y="4186"/>
                    <a:pt x="2367" y="4145"/>
                    <a:pt x="2208" y="4062"/>
                  </a:cubicBezTo>
                  <a:cubicBezTo>
                    <a:pt x="2081" y="3995"/>
                    <a:pt x="1955" y="3965"/>
                    <a:pt x="1837" y="3965"/>
                  </a:cubicBezTo>
                  <a:cubicBezTo>
                    <a:pt x="1606" y="3965"/>
                    <a:pt x="1403" y="4079"/>
                    <a:pt x="1269" y="4251"/>
                  </a:cubicBezTo>
                  <a:cubicBezTo>
                    <a:pt x="1108" y="3971"/>
                    <a:pt x="1041" y="3678"/>
                    <a:pt x="997" y="3379"/>
                  </a:cubicBezTo>
                  <a:close/>
                  <a:moveTo>
                    <a:pt x="2162" y="0"/>
                  </a:moveTo>
                  <a:cubicBezTo>
                    <a:pt x="1666" y="0"/>
                    <a:pt x="1176" y="149"/>
                    <a:pt x="778" y="478"/>
                  </a:cubicBezTo>
                  <a:cubicBezTo>
                    <a:pt x="300" y="875"/>
                    <a:pt x="28" y="1504"/>
                    <a:pt x="108" y="2120"/>
                  </a:cubicBezTo>
                  <a:cubicBezTo>
                    <a:pt x="135" y="2336"/>
                    <a:pt x="213" y="2544"/>
                    <a:pt x="334" y="2726"/>
                  </a:cubicBezTo>
                  <a:cubicBezTo>
                    <a:pt x="1" y="3339"/>
                    <a:pt x="327" y="4190"/>
                    <a:pt x="728" y="4725"/>
                  </a:cubicBezTo>
                  <a:cubicBezTo>
                    <a:pt x="919" y="4988"/>
                    <a:pt x="1155" y="5213"/>
                    <a:pt x="1424" y="5395"/>
                  </a:cubicBezTo>
                  <a:cubicBezTo>
                    <a:pt x="1680" y="5681"/>
                    <a:pt x="2023" y="5876"/>
                    <a:pt x="2404" y="5950"/>
                  </a:cubicBezTo>
                  <a:cubicBezTo>
                    <a:pt x="2551" y="5993"/>
                    <a:pt x="2703" y="6014"/>
                    <a:pt x="2856" y="6014"/>
                  </a:cubicBezTo>
                  <a:cubicBezTo>
                    <a:pt x="3018" y="6014"/>
                    <a:pt x="3180" y="5990"/>
                    <a:pt x="3336" y="5943"/>
                  </a:cubicBezTo>
                  <a:cubicBezTo>
                    <a:pt x="3396" y="5923"/>
                    <a:pt x="3450" y="5890"/>
                    <a:pt x="3494" y="5842"/>
                  </a:cubicBezTo>
                  <a:cubicBezTo>
                    <a:pt x="4160" y="5610"/>
                    <a:pt x="4796" y="5105"/>
                    <a:pt x="5227" y="4500"/>
                  </a:cubicBezTo>
                  <a:cubicBezTo>
                    <a:pt x="5253" y="4530"/>
                    <a:pt x="5286" y="4543"/>
                    <a:pt x="5319" y="4543"/>
                  </a:cubicBezTo>
                  <a:cubicBezTo>
                    <a:pt x="5391" y="4543"/>
                    <a:pt x="5460" y="4478"/>
                    <a:pt x="5439" y="4392"/>
                  </a:cubicBezTo>
                  <a:cubicBezTo>
                    <a:pt x="5429" y="4338"/>
                    <a:pt x="5416" y="4288"/>
                    <a:pt x="5406" y="4237"/>
                  </a:cubicBezTo>
                  <a:cubicBezTo>
                    <a:pt x="5523" y="4039"/>
                    <a:pt x="5621" y="3827"/>
                    <a:pt x="5692" y="3604"/>
                  </a:cubicBezTo>
                  <a:cubicBezTo>
                    <a:pt x="6008" y="2595"/>
                    <a:pt x="5900" y="1346"/>
                    <a:pt x="5042" y="633"/>
                  </a:cubicBezTo>
                  <a:cubicBezTo>
                    <a:pt x="4701" y="349"/>
                    <a:pt x="4356" y="216"/>
                    <a:pt x="4025" y="216"/>
                  </a:cubicBezTo>
                  <a:cubicBezTo>
                    <a:pt x="3834" y="216"/>
                    <a:pt x="3648" y="260"/>
                    <a:pt x="3470" y="347"/>
                  </a:cubicBezTo>
                  <a:cubicBezTo>
                    <a:pt x="3072" y="124"/>
                    <a:pt x="2615" y="0"/>
                    <a:pt x="21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2942800" y="1061600"/>
              <a:ext cx="161675" cy="154750"/>
            </a:xfrm>
            <a:custGeom>
              <a:rect b="b" l="l" r="r" t="t"/>
              <a:pathLst>
                <a:path extrusionOk="0" h="6190" w="6467">
                  <a:moveTo>
                    <a:pt x="3922" y="2619"/>
                  </a:moveTo>
                  <a:cubicBezTo>
                    <a:pt x="3950" y="2619"/>
                    <a:pt x="3978" y="2621"/>
                    <a:pt x="4006" y="2627"/>
                  </a:cubicBezTo>
                  <a:cubicBezTo>
                    <a:pt x="4107" y="2647"/>
                    <a:pt x="4198" y="2734"/>
                    <a:pt x="4275" y="2852"/>
                  </a:cubicBezTo>
                  <a:cubicBezTo>
                    <a:pt x="4236" y="2858"/>
                    <a:pt x="4197" y="2861"/>
                    <a:pt x="4158" y="2861"/>
                  </a:cubicBezTo>
                  <a:cubicBezTo>
                    <a:pt x="4059" y="2861"/>
                    <a:pt x="3962" y="2843"/>
                    <a:pt x="3868" y="2812"/>
                  </a:cubicBezTo>
                  <a:cubicBezTo>
                    <a:pt x="3599" y="2710"/>
                    <a:pt x="3750" y="2619"/>
                    <a:pt x="3922" y="2619"/>
                  </a:cubicBezTo>
                  <a:close/>
                  <a:moveTo>
                    <a:pt x="4551" y="3734"/>
                  </a:moveTo>
                  <a:cubicBezTo>
                    <a:pt x="4564" y="3828"/>
                    <a:pt x="4564" y="3922"/>
                    <a:pt x="4551" y="4013"/>
                  </a:cubicBezTo>
                  <a:cubicBezTo>
                    <a:pt x="4486" y="4287"/>
                    <a:pt x="4327" y="4389"/>
                    <a:pt x="4139" y="4389"/>
                  </a:cubicBezTo>
                  <a:cubicBezTo>
                    <a:pt x="3876" y="4389"/>
                    <a:pt x="3558" y="4191"/>
                    <a:pt x="3366" y="3983"/>
                  </a:cubicBezTo>
                  <a:cubicBezTo>
                    <a:pt x="3339" y="3949"/>
                    <a:pt x="3316" y="3912"/>
                    <a:pt x="3296" y="3875"/>
                  </a:cubicBezTo>
                  <a:lnTo>
                    <a:pt x="3296" y="3875"/>
                  </a:lnTo>
                  <a:cubicBezTo>
                    <a:pt x="3418" y="3894"/>
                    <a:pt x="3541" y="3903"/>
                    <a:pt x="3663" y="3903"/>
                  </a:cubicBezTo>
                  <a:cubicBezTo>
                    <a:pt x="3967" y="3903"/>
                    <a:pt x="4268" y="3846"/>
                    <a:pt x="4551" y="3734"/>
                  </a:cubicBezTo>
                  <a:close/>
                  <a:moveTo>
                    <a:pt x="4094" y="1"/>
                  </a:moveTo>
                  <a:cubicBezTo>
                    <a:pt x="4076" y="1"/>
                    <a:pt x="4058" y="1"/>
                    <a:pt x="4039" y="2"/>
                  </a:cubicBezTo>
                  <a:cubicBezTo>
                    <a:pt x="3521" y="15"/>
                    <a:pt x="3030" y="217"/>
                    <a:pt x="2646" y="567"/>
                  </a:cubicBezTo>
                  <a:cubicBezTo>
                    <a:pt x="2623" y="490"/>
                    <a:pt x="2579" y="419"/>
                    <a:pt x="2525" y="362"/>
                  </a:cubicBezTo>
                  <a:cubicBezTo>
                    <a:pt x="2491" y="331"/>
                    <a:pt x="2458" y="304"/>
                    <a:pt x="2421" y="281"/>
                  </a:cubicBezTo>
                  <a:cubicBezTo>
                    <a:pt x="2352" y="233"/>
                    <a:pt x="2253" y="208"/>
                    <a:pt x="2155" y="208"/>
                  </a:cubicBezTo>
                  <a:cubicBezTo>
                    <a:pt x="2061" y="208"/>
                    <a:pt x="1967" y="231"/>
                    <a:pt x="1902" y="281"/>
                  </a:cubicBezTo>
                  <a:cubicBezTo>
                    <a:pt x="1" y="1711"/>
                    <a:pt x="587" y="4663"/>
                    <a:pt x="2061" y="6147"/>
                  </a:cubicBezTo>
                  <a:cubicBezTo>
                    <a:pt x="2090" y="6177"/>
                    <a:pt x="2123" y="6190"/>
                    <a:pt x="2156" y="6190"/>
                  </a:cubicBezTo>
                  <a:cubicBezTo>
                    <a:pt x="2251" y="6190"/>
                    <a:pt x="2338" y="6080"/>
                    <a:pt x="2283" y="5975"/>
                  </a:cubicBezTo>
                  <a:cubicBezTo>
                    <a:pt x="1896" y="5255"/>
                    <a:pt x="1768" y="4545"/>
                    <a:pt x="1798" y="3781"/>
                  </a:cubicBezTo>
                  <a:lnTo>
                    <a:pt x="1798" y="3781"/>
                  </a:lnTo>
                  <a:cubicBezTo>
                    <a:pt x="1862" y="4020"/>
                    <a:pt x="1953" y="4245"/>
                    <a:pt x="2074" y="4457"/>
                  </a:cubicBezTo>
                  <a:cubicBezTo>
                    <a:pt x="2499" y="5189"/>
                    <a:pt x="3348" y="5776"/>
                    <a:pt x="4213" y="5776"/>
                  </a:cubicBezTo>
                  <a:cubicBezTo>
                    <a:pt x="4334" y="5776"/>
                    <a:pt x="4457" y="5764"/>
                    <a:pt x="4578" y="5740"/>
                  </a:cubicBezTo>
                  <a:cubicBezTo>
                    <a:pt x="5658" y="5521"/>
                    <a:pt x="6126" y="4380"/>
                    <a:pt x="6146" y="3377"/>
                  </a:cubicBezTo>
                  <a:cubicBezTo>
                    <a:pt x="6146" y="3131"/>
                    <a:pt x="6119" y="2889"/>
                    <a:pt x="6065" y="2653"/>
                  </a:cubicBezTo>
                  <a:cubicBezTo>
                    <a:pt x="6467" y="1532"/>
                    <a:pt x="5389" y="1"/>
                    <a:pt x="409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8"/>
            <p:cNvSpPr/>
            <p:nvPr/>
          </p:nvSpPr>
          <p:spPr>
            <a:xfrm>
              <a:off x="2748975" y="1075500"/>
              <a:ext cx="160425" cy="150150"/>
            </a:xfrm>
            <a:custGeom>
              <a:rect b="b" l="l" r="r" t="t"/>
              <a:pathLst>
                <a:path extrusionOk="0" h="6006" w="6417">
                  <a:moveTo>
                    <a:pt x="4419" y="2289"/>
                  </a:moveTo>
                  <a:cubicBezTo>
                    <a:pt x="4543" y="2330"/>
                    <a:pt x="4661" y="2394"/>
                    <a:pt x="4762" y="2478"/>
                  </a:cubicBezTo>
                  <a:lnTo>
                    <a:pt x="4759" y="2478"/>
                  </a:lnTo>
                  <a:cubicBezTo>
                    <a:pt x="4850" y="2649"/>
                    <a:pt x="4887" y="2845"/>
                    <a:pt x="4870" y="3036"/>
                  </a:cubicBezTo>
                  <a:cubicBezTo>
                    <a:pt x="4843" y="2902"/>
                    <a:pt x="4786" y="2774"/>
                    <a:pt x="4688" y="2693"/>
                  </a:cubicBezTo>
                  <a:cubicBezTo>
                    <a:pt x="4597" y="2622"/>
                    <a:pt x="4503" y="2559"/>
                    <a:pt x="4402" y="2508"/>
                  </a:cubicBezTo>
                  <a:cubicBezTo>
                    <a:pt x="4402" y="2434"/>
                    <a:pt x="4409" y="2363"/>
                    <a:pt x="4419" y="2289"/>
                  </a:cubicBezTo>
                  <a:close/>
                  <a:moveTo>
                    <a:pt x="3179" y="0"/>
                  </a:moveTo>
                  <a:cubicBezTo>
                    <a:pt x="3164" y="0"/>
                    <a:pt x="3148" y="0"/>
                    <a:pt x="3133" y="1"/>
                  </a:cubicBezTo>
                  <a:cubicBezTo>
                    <a:pt x="1740" y="51"/>
                    <a:pt x="767" y="1371"/>
                    <a:pt x="407" y="2609"/>
                  </a:cubicBezTo>
                  <a:cubicBezTo>
                    <a:pt x="0" y="3999"/>
                    <a:pt x="576" y="4972"/>
                    <a:pt x="1531" y="5917"/>
                  </a:cubicBezTo>
                  <a:cubicBezTo>
                    <a:pt x="1594" y="5979"/>
                    <a:pt x="1669" y="6005"/>
                    <a:pt x="1743" y="6005"/>
                  </a:cubicBezTo>
                  <a:cubicBezTo>
                    <a:pt x="1969" y="6005"/>
                    <a:pt x="2187" y="5763"/>
                    <a:pt x="2033" y="5530"/>
                  </a:cubicBezTo>
                  <a:cubicBezTo>
                    <a:pt x="2019" y="5510"/>
                    <a:pt x="2013" y="5483"/>
                    <a:pt x="2003" y="5463"/>
                  </a:cubicBezTo>
                  <a:lnTo>
                    <a:pt x="2003" y="5463"/>
                  </a:lnTo>
                  <a:cubicBezTo>
                    <a:pt x="2117" y="5513"/>
                    <a:pt x="2241" y="5547"/>
                    <a:pt x="2369" y="5554"/>
                  </a:cubicBezTo>
                  <a:lnTo>
                    <a:pt x="3211" y="5608"/>
                  </a:lnTo>
                  <a:cubicBezTo>
                    <a:pt x="3223" y="5608"/>
                    <a:pt x="3235" y="5609"/>
                    <a:pt x="3247" y="5609"/>
                  </a:cubicBezTo>
                  <a:cubicBezTo>
                    <a:pt x="3455" y="5609"/>
                    <a:pt x="3647" y="5501"/>
                    <a:pt x="3793" y="5352"/>
                  </a:cubicBezTo>
                  <a:cubicBezTo>
                    <a:pt x="3864" y="5342"/>
                    <a:pt x="3931" y="5318"/>
                    <a:pt x="3988" y="5278"/>
                  </a:cubicBezTo>
                  <a:cubicBezTo>
                    <a:pt x="4934" y="5278"/>
                    <a:pt x="5863" y="4702"/>
                    <a:pt x="6098" y="3740"/>
                  </a:cubicBezTo>
                  <a:cubicBezTo>
                    <a:pt x="6417" y="2459"/>
                    <a:pt x="5633" y="1047"/>
                    <a:pt x="4215" y="1047"/>
                  </a:cubicBezTo>
                  <a:cubicBezTo>
                    <a:pt x="4210" y="1047"/>
                    <a:pt x="4205" y="1047"/>
                    <a:pt x="4200" y="1047"/>
                  </a:cubicBezTo>
                  <a:cubicBezTo>
                    <a:pt x="4173" y="1047"/>
                    <a:pt x="4143" y="1058"/>
                    <a:pt x="4113" y="1058"/>
                  </a:cubicBezTo>
                  <a:cubicBezTo>
                    <a:pt x="4123" y="1034"/>
                    <a:pt x="4133" y="1010"/>
                    <a:pt x="4143" y="984"/>
                  </a:cubicBezTo>
                  <a:cubicBezTo>
                    <a:pt x="4287" y="361"/>
                    <a:pt x="3736" y="0"/>
                    <a:pt x="317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2548725" y="1056300"/>
              <a:ext cx="154925" cy="147875"/>
            </a:xfrm>
            <a:custGeom>
              <a:rect b="b" l="l" r="r" t="t"/>
              <a:pathLst>
                <a:path extrusionOk="0" h="5915" w="6197">
                  <a:moveTo>
                    <a:pt x="3110" y="3110"/>
                  </a:moveTo>
                  <a:cubicBezTo>
                    <a:pt x="3139" y="3110"/>
                    <a:pt x="3170" y="3113"/>
                    <a:pt x="3201" y="3118"/>
                  </a:cubicBezTo>
                  <a:cubicBezTo>
                    <a:pt x="3241" y="3273"/>
                    <a:pt x="3272" y="3427"/>
                    <a:pt x="3292" y="3589"/>
                  </a:cubicBezTo>
                  <a:cubicBezTo>
                    <a:pt x="3204" y="3636"/>
                    <a:pt x="3108" y="3661"/>
                    <a:pt x="3025" y="3661"/>
                  </a:cubicBezTo>
                  <a:cubicBezTo>
                    <a:pt x="2834" y="3661"/>
                    <a:pt x="2704" y="3533"/>
                    <a:pt x="2868" y="3246"/>
                  </a:cubicBezTo>
                  <a:lnTo>
                    <a:pt x="2864" y="3246"/>
                  </a:lnTo>
                  <a:cubicBezTo>
                    <a:pt x="2920" y="3146"/>
                    <a:pt x="3007" y="3110"/>
                    <a:pt x="3110" y="3110"/>
                  </a:cubicBezTo>
                  <a:close/>
                  <a:moveTo>
                    <a:pt x="1656" y="1"/>
                  </a:moveTo>
                  <a:cubicBezTo>
                    <a:pt x="1398" y="1"/>
                    <a:pt x="1142" y="262"/>
                    <a:pt x="1162" y="520"/>
                  </a:cubicBezTo>
                  <a:cubicBezTo>
                    <a:pt x="1175" y="735"/>
                    <a:pt x="1212" y="944"/>
                    <a:pt x="1266" y="1149"/>
                  </a:cubicBezTo>
                  <a:cubicBezTo>
                    <a:pt x="660" y="1590"/>
                    <a:pt x="260" y="2260"/>
                    <a:pt x="162" y="3007"/>
                  </a:cubicBezTo>
                  <a:cubicBezTo>
                    <a:pt x="0" y="4286"/>
                    <a:pt x="761" y="5740"/>
                    <a:pt x="2151" y="5901"/>
                  </a:cubicBezTo>
                  <a:cubicBezTo>
                    <a:pt x="2227" y="5910"/>
                    <a:pt x="2300" y="5914"/>
                    <a:pt x="2371" y="5914"/>
                  </a:cubicBezTo>
                  <a:cubicBezTo>
                    <a:pt x="2775" y="5914"/>
                    <a:pt x="3100" y="5771"/>
                    <a:pt x="3352" y="5531"/>
                  </a:cubicBezTo>
                  <a:cubicBezTo>
                    <a:pt x="3574" y="5652"/>
                    <a:pt x="3828" y="5712"/>
                    <a:pt x="4088" y="5712"/>
                  </a:cubicBezTo>
                  <a:cubicBezTo>
                    <a:pt x="4500" y="5712"/>
                    <a:pt x="4926" y="5561"/>
                    <a:pt x="5254" y="5268"/>
                  </a:cubicBezTo>
                  <a:cubicBezTo>
                    <a:pt x="6196" y="4427"/>
                    <a:pt x="5957" y="3094"/>
                    <a:pt x="5247" y="2192"/>
                  </a:cubicBezTo>
                  <a:cubicBezTo>
                    <a:pt x="4880" y="1338"/>
                    <a:pt x="3992" y="718"/>
                    <a:pt x="3033" y="638"/>
                  </a:cubicBezTo>
                  <a:cubicBezTo>
                    <a:pt x="3019" y="638"/>
                    <a:pt x="3004" y="639"/>
                    <a:pt x="2990" y="639"/>
                  </a:cubicBezTo>
                  <a:cubicBezTo>
                    <a:pt x="2983" y="639"/>
                    <a:pt x="2975" y="639"/>
                    <a:pt x="2969" y="638"/>
                  </a:cubicBezTo>
                  <a:cubicBezTo>
                    <a:pt x="2619" y="271"/>
                    <a:pt x="2188" y="32"/>
                    <a:pt x="1680" y="2"/>
                  </a:cubicBezTo>
                  <a:cubicBezTo>
                    <a:pt x="1672" y="1"/>
                    <a:pt x="1664" y="1"/>
                    <a:pt x="165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/>
            <p:nvPr/>
          </p:nvSpPr>
          <p:spPr>
            <a:xfrm>
              <a:off x="3170475" y="1070175"/>
              <a:ext cx="156800" cy="124250"/>
            </a:xfrm>
            <a:custGeom>
              <a:rect b="b" l="l" r="r" t="t"/>
              <a:pathLst>
                <a:path extrusionOk="0" h="4970" w="6272">
                  <a:moveTo>
                    <a:pt x="3114" y="1"/>
                  </a:moveTo>
                  <a:cubicBezTo>
                    <a:pt x="2659" y="1"/>
                    <a:pt x="2191" y="122"/>
                    <a:pt x="1754" y="392"/>
                  </a:cubicBezTo>
                  <a:cubicBezTo>
                    <a:pt x="1455" y="406"/>
                    <a:pt x="1172" y="480"/>
                    <a:pt x="973" y="665"/>
                  </a:cubicBezTo>
                  <a:cubicBezTo>
                    <a:pt x="721" y="904"/>
                    <a:pt x="573" y="1294"/>
                    <a:pt x="506" y="1674"/>
                  </a:cubicBezTo>
                  <a:cubicBezTo>
                    <a:pt x="48" y="1981"/>
                    <a:pt x="1" y="2718"/>
                    <a:pt x="559" y="2943"/>
                  </a:cubicBezTo>
                  <a:cubicBezTo>
                    <a:pt x="798" y="3838"/>
                    <a:pt x="1455" y="4633"/>
                    <a:pt x="2367" y="4885"/>
                  </a:cubicBezTo>
                  <a:cubicBezTo>
                    <a:pt x="2570" y="4942"/>
                    <a:pt x="2775" y="4969"/>
                    <a:pt x="2977" y="4969"/>
                  </a:cubicBezTo>
                  <a:cubicBezTo>
                    <a:pt x="3952" y="4969"/>
                    <a:pt x="4870" y="4344"/>
                    <a:pt x="5321" y="3472"/>
                  </a:cubicBezTo>
                  <a:cubicBezTo>
                    <a:pt x="6271" y="1635"/>
                    <a:pt x="4785" y="1"/>
                    <a:pt x="311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3083650" y="1218425"/>
              <a:ext cx="169800" cy="149800"/>
            </a:xfrm>
            <a:custGeom>
              <a:rect b="b" l="l" r="r" t="t"/>
              <a:pathLst>
                <a:path extrusionOk="0" h="5992" w="6792">
                  <a:moveTo>
                    <a:pt x="3597" y="765"/>
                  </a:moveTo>
                  <a:cubicBezTo>
                    <a:pt x="3946" y="765"/>
                    <a:pt x="4249" y="965"/>
                    <a:pt x="4466" y="1264"/>
                  </a:cubicBezTo>
                  <a:cubicBezTo>
                    <a:pt x="4130" y="1294"/>
                    <a:pt x="3800" y="1392"/>
                    <a:pt x="3497" y="1546"/>
                  </a:cubicBezTo>
                  <a:cubicBezTo>
                    <a:pt x="3462" y="1542"/>
                    <a:pt x="3427" y="1540"/>
                    <a:pt x="3392" y="1540"/>
                  </a:cubicBezTo>
                  <a:cubicBezTo>
                    <a:pt x="3237" y="1540"/>
                    <a:pt x="3082" y="1581"/>
                    <a:pt x="2945" y="1661"/>
                  </a:cubicBezTo>
                  <a:cubicBezTo>
                    <a:pt x="2797" y="1583"/>
                    <a:pt x="2639" y="1519"/>
                    <a:pt x="2478" y="1476"/>
                  </a:cubicBezTo>
                  <a:cubicBezTo>
                    <a:pt x="2579" y="1321"/>
                    <a:pt x="2700" y="1183"/>
                    <a:pt x="2838" y="1065"/>
                  </a:cubicBezTo>
                  <a:lnTo>
                    <a:pt x="2841" y="1065"/>
                  </a:lnTo>
                  <a:cubicBezTo>
                    <a:pt x="3107" y="855"/>
                    <a:pt x="3362" y="765"/>
                    <a:pt x="3597" y="765"/>
                  </a:cubicBezTo>
                  <a:close/>
                  <a:moveTo>
                    <a:pt x="5079" y="2216"/>
                  </a:moveTo>
                  <a:lnTo>
                    <a:pt x="5079" y="2216"/>
                  </a:lnTo>
                  <a:cubicBezTo>
                    <a:pt x="5170" y="2236"/>
                    <a:pt x="5251" y="2280"/>
                    <a:pt x="5325" y="2337"/>
                  </a:cubicBezTo>
                  <a:cubicBezTo>
                    <a:pt x="5658" y="2620"/>
                    <a:pt x="5739" y="3545"/>
                    <a:pt x="5540" y="3932"/>
                  </a:cubicBezTo>
                  <a:cubicBezTo>
                    <a:pt x="5419" y="4165"/>
                    <a:pt x="5224" y="4360"/>
                    <a:pt x="5002" y="4515"/>
                  </a:cubicBezTo>
                  <a:cubicBezTo>
                    <a:pt x="4985" y="4303"/>
                    <a:pt x="4938" y="4094"/>
                    <a:pt x="4857" y="3899"/>
                  </a:cubicBezTo>
                  <a:cubicBezTo>
                    <a:pt x="4941" y="3710"/>
                    <a:pt x="4981" y="3508"/>
                    <a:pt x="4985" y="3303"/>
                  </a:cubicBezTo>
                  <a:cubicBezTo>
                    <a:pt x="5069" y="2946"/>
                    <a:pt x="5103" y="2580"/>
                    <a:pt x="5079" y="2216"/>
                  </a:cubicBezTo>
                  <a:close/>
                  <a:moveTo>
                    <a:pt x="2690" y="3821"/>
                  </a:moveTo>
                  <a:cubicBezTo>
                    <a:pt x="2854" y="3990"/>
                    <a:pt x="3033" y="4033"/>
                    <a:pt x="3309" y="4091"/>
                  </a:cubicBezTo>
                  <a:cubicBezTo>
                    <a:pt x="3320" y="4093"/>
                    <a:pt x="3331" y="4094"/>
                    <a:pt x="3343" y="4094"/>
                  </a:cubicBezTo>
                  <a:cubicBezTo>
                    <a:pt x="3448" y="4094"/>
                    <a:pt x="3567" y="4001"/>
                    <a:pt x="3528" y="3885"/>
                  </a:cubicBezTo>
                  <a:lnTo>
                    <a:pt x="3528" y="3885"/>
                  </a:lnTo>
                  <a:cubicBezTo>
                    <a:pt x="3639" y="3976"/>
                    <a:pt x="3642" y="4138"/>
                    <a:pt x="3602" y="4484"/>
                  </a:cubicBezTo>
                  <a:cubicBezTo>
                    <a:pt x="3612" y="4548"/>
                    <a:pt x="3615" y="4616"/>
                    <a:pt x="3612" y="4683"/>
                  </a:cubicBezTo>
                  <a:cubicBezTo>
                    <a:pt x="3511" y="4737"/>
                    <a:pt x="3403" y="4784"/>
                    <a:pt x="3295" y="4821"/>
                  </a:cubicBezTo>
                  <a:cubicBezTo>
                    <a:pt x="3013" y="4760"/>
                    <a:pt x="2750" y="4622"/>
                    <a:pt x="2538" y="4427"/>
                  </a:cubicBezTo>
                  <a:cubicBezTo>
                    <a:pt x="2538" y="4336"/>
                    <a:pt x="2548" y="4245"/>
                    <a:pt x="2572" y="4158"/>
                  </a:cubicBezTo>
                  <a:cubicBezTo>
                    <a:pt x="2605" y="4043"/>
                    <a:pt x="2646" y="3929"/>
                    <a:pt x="2690" y="3821"/>
                  </a:cubicBezTo>
                  <a:close/>
                  <a:moveTo>
                    <a:pt x="3505" y="0"/>
                  </a:moveTo>
                  <a:cubicBezTo>
                    <a:pt x="3161" y="0"/>
                    <a:pt x="2766" y="142"/>
                    <a:pt x="2323" y="476"/>
                  </a:cubicBezTo>
                  <a:cubicBezTo>
                    <a:pt x="1996" y="722"/>
                    <a:pt x="1737" y="1052"/>
                    <a:pt x="1576" y="1429"/>
                  </a:cubicBezTo>
                  <a:cubicBezTo>
                    <a:pt x="1343" y="1462"/>
                    <a:pt x="1121" y="1536"/>
                    <a:pt x="913" y="1647"/>
                  </a:cubicBezTo>
                  <a:cubicBezTo>
                    <a:pt x="219" y="2028"/>
                    <a:pt x="1" y="2633"/>
                    <a:pt x="88" y="3273"/>
                  </a:cubicBezTo>
                  <a:cubicBezTo>
                    <a:pt x="118" y="3529"/>
                    <a:pt x="192" y="3778"/>
                    <a:pt x="314" y="4006"/>
                  </a:cubicBezTo>
                  <a:cubicBezTo>
                    <a:pt x="805" y="5050"/>
                    <a:pt x="1955" y="5991"/>
                    <a:pt x="3045" y="5991"/>
                  </a:cubicBezTo>
                  <a:cubicBezTo>
                    <a:pt x="3238" y="5991"/>
                    <a:pt x="3430" y="5962"/>
                    <a:pt x="3615" y="5898"/>
                  </a:cubicBezTo>
                  <a:cubicBezTo>
                    <a:pt x="3675" y="5905"/>
                    <a:pt x="3734" y="5909"/>
                    <a:pt x="3793" y="5909"/>
                  </a:cubicBezTo>
                  <a:cubicBezTo>
                    <a:pt x="4248" y="5909"/>
                    <a:pt x="4667" y="5683"/>
                    <a:pt x="4914" y="5117"/>
                  </a:cubicBezTo>
                  <a:cubicBezTo>
                    <a:pt x="4954" y="5016"/>
                    <a:pt x="4985" y="4912"/>
                    <a:pt x="4998" y="4804"/>
                  </a:cubicBezTo>
                  <a:cubicBezTo>
                    <a:pt x="6058" y="4242"/>
                    <a:pt x="6792" y="3078"/>
                    <a:pt x="5978" y="1954"/>
                  </a:cubicBezTo>
                  <a:cubicBezTo>
                    <a:pt x="5725" y="1593"/>
                    <a:pt x="5338" y="1348"/>
                    <a:pt x="4901" y="1280"/>
                  </a:cubicBezTo>
                  <a:cubicBezTo>
                    <a:pt x="4657" y="554"/>
                    <a:pt x="4182" y="0"/>
                    <a:pt x="35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/>
            <p:nvPr/>
          </p:nvSpPr>
          <p:spPr>
            <a:xfrm>
              <a:off x="2875075" y="1242650"/>
              <a:ext cx="136925" cy="121400"/>
            </a:xfrm>
            <a:custGeom>
              <a:rect b="b" l="l" r="r" t="t"/>
              <a:pathLst>
                <a:path extrusionOk="0" h="4856" w="5477">
                  <a:moveTo>
                    <a:pt x="2460" y="2389"/>
                  </a:moveTo>
                  <a:cubicBezTo>
                    <a:pt x="2775" y="2389"/>
                    <a:pt x="3101" y="2639"/>
                    <a:pt x="3329" y="2906"/>
                  </a:cubicBezTo>
                  <a:cubicBezTo>
                    <a:pt x="3329" y="2940"/>
                    <a:pt x="3329" y="2974"/>
                    <a:pt x="3326" y="3007"/>
                  </a:cubicBezTo>
                  <a:cubicBezTo>
                    <a:pt x="3127" y="3303"/>
                    <a:pt x="2796" y="3528"/>
                    <a:pt x="2465" y="3528"/>
                  </a:cubicBezTo>
                  <a:cubicBezTo>
                    <a:pt x="2298" y="3528"/>
                    <a:pt x="2131" y="3471"/>
                    <a:pt x="1980" y="3337"/>
                  </a:cubicBezTo>
                  <a:cubicBezTo>
                    <a:pt x="1906" y="3270"/>
                    <a:pt x="1845" y="3189"/>
                    <a:pt x="1801" y="3101"/>
                  </a:cubicBezTo>
                  <a:cubicBezTo>
                    <a:pt x="1852" y="2883"/>
                    <a:pt x="1933" y="2674"/>
                    <a:pt x="2054" y="2560"/>
                  </a:cubicBezTo>
                  <a:cubicBezTo>
                    <a:pt x="2181" y="2439"/>
                    <a:pt x="2319" y="2389"/>
                    <a:pt x="2460" y="2389"/>
                  </a:cubicBezTo>
                  <a:close/>
                  <a:moveTo>
                    <a:pt x="2543" y="1"/>
                  </a:moveTo>
                  <a:cubicBezTo>
                    <a:pt x="1988" y="1"/>
                    <a:pt x="1433" y="162"/>
                    <a:pt x="984" y="490"/>
                  </a:cubicBezTo>
                  <a:cubicBezTo>
                    <a:pt x="146" y="1102"/>
                    <a:pt x="1" y="2041"/>
                    <a:pt x="260" y="2869"/>
                  </a:cubicBezTo>
                  <a:cubicBezTo>
                    <a:pt x="334" y="3505"/>
                    <a:pt x="664" y="4118"/>
                    <a:pt x="1199" y="4491"/>
                  </a:cubicBezTo>
                  <a:cubicBezTo>
                    <a:pt x="1560" y="4743"/>
                    <a:pt x="1959" y="4855"/>
                    <a:pt x="2355" y="4855"/>
                  </a:cubicBezTo>
                  <a:cubicBezTo>
                    <a:pt x="2919" y="4855"/>
                    <a:pt x="3478" y="4627"/>
                    <a:pt x="3915" y="4246"/>
                  </a:cubicBezTo>
                  <a:cubicBezTo>
                    <a:pt x="4015" y="4440"/>
                    <a:pt x="4223" y="4572"/>
                    <a:pt x="4428" y="4572"/>
                  </a:cubicBezTo>
                  <a:cubicBezTo>
                    <a:pt x="4589" y="4572"/>
                    <a:pt x="4749" y="4491"/>
                    <a:pt x="4854" y="4296"/>
                  </a:cubicBezTo>
                  <a:cubicBezTo>
                    <a:pt x="5476" y="3142"/>
                    <a:pt x="5342" y="1631"/>
                    <a:pt x="4369" y="699"/>
                  </a:cubicBezTo>
                  <a:cubicBezTo>
                    <a:pt x="3885" y="236"/>
                    <a:pt x="3214" y="1"/>
                    <a:pt x="254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2639350" y="1256150"/>
              <a:ext cx="145975" cy="134025"/>
            </a:xfrm>
            <a:custGeom>
              <a:rect b="b" l="l" r="r" t="t"/>
              <a:pathLst>
                <a:path extrusionOk="0" h="5361" w="5839">
                  <a:moveTo>
                    <a:pt x="2824" y="3234"/>
                  </a:moveTo>
                  <a:cubicBezTo>
                    <a:pt x="2999" y="3386"/>
                    <a:pt x="3194" y="3514"/>
                    <a:pt x="3402" y="3615"/>
                  </a:cubicBezTo>
                  <a:cubicBezTo>
                    <a:pt x="3396" y="3625"/>
                    <a:pt x="3399" y="3635"/>
                    <a:pt x="3396" y="3645"/>
                  </a:cubicBezTo>
                  <a:cubicBezTo>
                    <a:pt x="3365" y="3702"/>
                    <a:pt x="3325" y="3756"/>
                    <a:pt x="3278" y="3797"/>
                  </a:cubicBezTo>
                  <a:cubicBezTo>
                    <a:pt x="3147" y="3786"/>
                    <a:pt x="3019" y="3736"/>
                    <a:pt x="2911" y="3655"/>
                  </a:cubicBezTo>
                  <a:cubicBezTo>
                    <a:pt x="2871" y="3517"/>
                    <a:pt x="2840" y="3376"/>
                    <a:pt x="2824" y="3234"/>
                  </a:cubicBezTo>
                  <a:close/>
                  <a:moveTo>
                    <a:pt x="2051" y="0"/>
                  </a:moveTo>
                  <a:cubicBezTo>
                    <a:pt x="1495" y="0"/>
                    <a:pt x="968" y="363"/>
                    <a:pt x="818" y="922"/>
                  </a:cubicBezTo>
                  <a:cubicBezTo>
                    <a:pt x="687" y="1417"/>
                    <a:pt x="646" y="1932"/>
                    <a:pt x="703" y="2440"/>
                  </a:cubicBezTo>
                  <a:cubicBezTo>
                    <a:pt x="0" y="3675"/>
                    <a:pt x="1124" y="4867"/>
                    <a:pt x="2383" y="5143"/>
                  </a:cubicBezTo>
                  <a:cubicBezTo>
                    <a:pt x="2604" y="5267"/>
                    <a:pt x="2852" y="5361"/>
                    <a:pt x="3095" y="5361"/>
                  </a:cubicBezTo>
                  <a:cubicBezTo>
                    <a:pt x="3225" y="5361"/>
                    <a:pt x="3354" y="5334"/>
                    <a:pt x="3476" y="5271"/>
                  </a:cubicBezTo>
                  <a:cubicBezTo>
                    <a:pt x="3611" y="5193"/>
                    <a:pt x="3736" y="5096"/>
                    <a:pt x="3843" y="4981"/>
                  </a:cubicBezTo>
                  <a:cubicBezTo>
                    <a:pt x="3897" y="4951"/>
                    <a:pt x="3951" y="4921"/>
                    <a:pt x="4001" y="4884"/>
                  </a:cubicBezTo>
                  <a:cubicBezTo>
                    <a:pt x="4136" y="4833"/>
                    <a:pt x="4264" y="4769"/>
                    <a:pt x="4385" y="4692"/>
                  </a:cubicBezTo>
                  <a:cubicBezTo>
                    <a:pt x="4742" y="4453"/>
                    <a:pt x="5035" y="4052"/>
                    <a:pt x="5213" y="3605"/>
                  </a:cubicBezTo>
                  <a:cubicBezTo>
                    <a:pt x="5681" y="3187"/>
                    <a:pt x="5839" y="2457"/>
                    <a:pt x="5274" y="1848"/>
                  </a:cubicBezTo>
                  <a:cubicBezTo>
                    <a:pt x="4493" y="1013"/>
                    <a:pt x="3483" y="330"/>
                    <a:pt x="2369" y="41"/>
                  </a:cubicBezTo>
                  <a:cubicBezTo>
                    <a:pt x="2264" y="13"/>
                    <a:pt x="2157" y="0"/>
                    <a:pt x="205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/>
            <p:nvPr/>
          </p:nvSpPr>
          <p:spPr>
            <a:xfrm>
              <a:off x="2446100" y="889450"/>
              <a:ext cx="177700" cy="127625"/>
            </a:xfrm>
            <a:custGeom>
              <a:rect b="b" l="l" r="r" t="t"/>
              <a:pathLst>
                <a:path extrusionOk="0" h="5105" w="7108">
                  <a:moveTo>
                    <a:pt x="2060" y="1789"/>
                  </a:moveTo>
                  <a:cubicBezTo>
                    <a:pt x="2120" y="1789"/>
                    <a:pt x="2181" y="1808"/>
                    <a:pt x="2238" y="1853"/>
                  </a:cubicBezTo>
                  <a:cubicBezTo>
                    <a:pt x="2244" y="1856"/>
                    <a:pt x="2248" y="1860"/>
                    <a:pt x="2255" y="1863"/>
                  </a:cubicBezTo>
                  <a:cubicBezTo>
                    <a:pt x="2255" y="1903"/>
                    <a:pt x="2261" y="1947"/>
                    <a:pt x="2265" y="1991"/>
                  </a:cubicBezTo>
                  <a:cubicBezTo>
                    <a:pt x="2117" y="2142"/>
                    <a:pt x="1992" y="2314"/>
                    <a:pt x="1894" y="2502"/>
                  </a:cubicBezTo>
                  <a:cubicBezTo>
                    <a:pt x="1837" y="2613"/>
                    <a:pt x="1787" y="2731"/>
                    <a:pt x="1746" y="2852"/>
                  </a:cubicBezTo>
                  <a:cubicBezTo>
                    <a:pt x="1595" y="2674"/>
                    <a:pt x="1501" y="2455"/>
                    <a:pt x="1575" y="2206"/>
                  </a:cubicBezTo>
                  <a:cubicBezTo>
                    <a:pt x="1622" y="2042"/>
                    <a:pt x="1840" y="1789"/>
                    <a:pt x="2060" y="1789"/>
                  </a:cubicBezTo>
                  <a:close/>
                  <a:moveTo>
                    <a:pt x="3693" y="3077"/>
                  </a:moveTo>
                  <a:cubicBezTo>
                    <a:pt x="3811" y="3077"/>
                    <a:pt x="3909" y="3155"/>
                    <a:pt x="3991" y="3263"/>
                  </a:cubicBezTo>
                  <a:cubicBezTo>
                    <a:pt x="3833" y="3317"/>
                    <a:pt x="3671" y="3357"/>
                    <a:pt x="3506" y="3381"/>
                  </a:cubicBezTo>
                  <a:cubicBezTo>
                    <a:pt x="3274" y="3276"/>
                    <a:pt x="3426" y="3101"/>
                    <a:pt x="3675" y="3078"/>
                  </a:cubicBezTo>
                  <a:lnTo>
                    <a:pt x="3671" y="3078"/>
                  </a:lnTo>
                  <a:cubicBezTo>
                    <a:pt x="3679" y="3077"/>
                    <a:pt x="3686" y="3077"/>
                    <a:pt x="3693" y="3077"/>
                  </a:cubicBezTo>
                  <a:close/>
                  <a:moveTo>
                    <a:pt x="4246" y="1"/>
                  </a:moveTo>
                  <a:cubicBezTo>
                    <a:pt x="3671" y="1"/>
                    <a:pt x="3103" y="242"/>
                    <a:pt x="2699" y="699"/>
                  </a:cubicBezTo>
                  <a:cubicBezTo>
                    <a:pt x="2467" y="589"/>
                    <a:pt x="2217" y="538"/>
                    <a:pt x="1966" y="538"/>
                  </a:cubicBezTo>
                  <a:cubicBezTo>
                    <a:pt x="984" y="538"/>
                    <a:pt x="1" y="1322"/>
                    <a:pt x="138" y="2435"/>
                  </a:cubicBezTo>
                  <a:cubicBezTo>
                    <a:pt x="242" y="3276"/>
                    <a:pt x="881" y="3983"/>
                    <a:pt x="1629" y="4333"/>
                  </a:cubicBezTo>
                  <a:cubicBezTo>
                    <a:pt x="1790" y="4407"/>
                    <a:pt x="1955" y="4464"/>
                    <a:pt x="2127" y="4501"/>
                  </a:cubicBezTo>
                  <a:cubicBezTo>
                    <a:pt x="2550" y="4890"/>
                    <a:pt x="3192" y="5105"/>
                    <a:pt x="3843" y="5105"/>
                  </a:cubicBezTo>
                  <a:cubicBezTo>
                    <a:pt x="4274" y="5105"/>
                    <a:pt x="4708" y="5011"/>
                    <a:pt x="5085" y="4811"/>
                  </a:cubicBezTo>
                  <a:cubicBezTo>
                    <a:pt x="6831" y="3886"/>
                    <a:pt x="7107" y="1304"/>
                    <a:pt x="5270" y="275"/>
                  </a:cubicBezTo>
                  <a:cubicBezTo>
                    <a:pt x="4949" y="90"/>
                    <a:pt x="4596" y="1"/>
                    <a:pt x="424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2478300" y="1255625"/>
              <a:ext cx="113350" cy="110925"/>
            </a:xfrm>
            <a:custGeom>
              <a:rect b="b" l="l" r="r" t="t"/>
              <a:pathLst>
                <a:path extrusionOk="0" h="4437" w="4534">
                  <a:moveTo>
                    <a:pt x="2142" y="1909"/>
                  </a:moveTo>
                  <a:cubicBezTo>
                    <a:pt x="2217" y="1909"/>
                    <a:pt x="2313" y="1950"/>
                    <a:pt x="2430" y="2044"/>
                  </a:cubicBezTo>
                  <a:cubicBezTo>
                    <a:pt x="2585" y="2168"/>
                    <a:pt x="2636" y="2354"/>
                    <a:pt x="2717" y="2518"/>
                  </a:cubicBezTo>
                  <a:lnTo>
                    <a:pt x="2717" y="2522"/>
                  </a:lnTo>
                  <a:cubicBezTo>
                    <a:pt x="2579" y="2676"/>
                    <a:pt x="2397" y="2784"/>
                    <a:pt x="2243" y="2784"/>
                  </a:cubicBezTo>
                  <a:cubicBezTo>
                    <a:pt x="2073" y="2784"/>
                    <a:pt x="1936" y="2652"/>
                    <a:pt x="1929" y="2306"/>
                  </a:cubicBezTo>
                  <a:cubicBezTo>
                    <a:pt x="1925" y="2073"/>
                    <a:pt x="1992" y="1909"/>
                    <a:pt x="2142" y="1909"/>
                  </a:cubicBezTo>
                  <a:close/>
                  <a:moveTo>
                    <a:pt x="2094" y="0"/>
                  </a:moveTo>
                  <a:cubicBezTo>
                    <a:pt x="970" y="0"/>
                    <a:pt x="41" y="928"/>
                    <a:pt x="17" y="2054"/>
                  </a:cubicBezTo>
                  <a:cubicBezTo>
                    <a:pt x="1" y="3067"/>
                    <a:pt x="633" y="4093"/>
                    <a:pt x="1636" y="4373"/>
                  </a:cubicBezTo>
                  <a:cubicBezTo>
                    <a:pt x="1797" y="4414"/>
                    <a:pt x="1964" y="4436"/>
                    <a:pt x="2130" y="4436"/>
                  </a:cubicBezTo>
                  <a:cubicBezTo>
                    <a:pt x="2193" y="4436"/>
                    <a:pt x="2256" y="4433"/>
                    <a:pt x="2319" y="4427"/>
                  </a:cubicBezTo>
                  <a:cubicBezTo>
                    <a:pt x="2353" y="4427"/>
                    <a:pt x="2387" y="4433"/>
                    <a:pt x="2420" y="4433"/>
                  </a:cubicBezTo>
                  <a:cubicBezTo>
                    <a:pt x="2424" y="4433"/>
                    <a:pt x="2429" y="4433"/>
                    <a:pt x="2433" y="4433"/>
                  </a:cubicBezTo>
                  <a:cubicBezTo>
                    <a:pt x="3687" y="4433"/>
                    <a:pt x="4386" y="3407"/>
                    <a:pt x="4433" y="2377"/>
                  </a:cubicBezTo>
                  <a:cubicBezTo>
                    <a:pt x="4534" y="1657"/>
                    <a:pt x="4292" y="917"/>
                    <a:pt x="3659" y="462"/>
                  </a:cubicBezTo>
                  <a:cubicBezTo>
                    <a:pt x="3376" y="267"/>
                    <a:pt x="3050" y="139"/>
                    <a:pt x="2710" y="95"/>
                  </a:cubicBezTo>
                  <a:cubicBezTo>
                    <a:pt x="2528" y="38"/>
                    <a:pt x="2340" y="8"/>
                    <a:pt x="2148" y="1"/>
                  </a:cubicBezTo>
                  <a:cubicBezTo>
                    <a:pt x="2130" y="1"/>
                    <a:pt x="2112" y="0"/>
                    <a:pt x="209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2379600" y="695600"/>
              <a:ext cx="152500" cy="127975"/>
            </a:xfrm>
            <a:custGeom>
              <a:rect b="b" l="l" r="r" t="t"/>
              <a:pathLst>
                <a:path extrusionOk="0" h="5119" w="6100">
                  <a:moveTo>
                    <a:pt x="2656" y="1944"/>
                  </a:moveTo>
                  <a:lnTo>
                    <a:pt x="2656" y="1944"/>
                  </a:lnTo>
                  <a:cubicBezTo>
                    <a:pt x="2569" y="2510"/>
                    <a:pt x="2886" y="3231"/>
                    <a:pt x="3487" y="3231"/>
                  </a:cubicBezTo>
                  <a:cubicBezTo>
                    <a:pt x="3555" y="3231"/>
                    <a:pt x="3625" y="3222"/>
                    <a:pt x="3700" y="3203"/>
                  </a:cubicBezTo>
                  <a:cubicBezTo>
                    <a:pt x="4245" y="3061"/>
                    <a:pt x="4386" y="2566"/>
                    <a:pt x="4342" y="2048"/>
                  </a:cubicBezTo>
                  <a:lnTo>
                    <a:pt x="4342" y="2048"/>
                  </a:lnTo>
                  <a:cubicBezTo>
                    <a:pt x="5260" y="3049"/>
                    <a:pt x="4123" y="4304"/>
                    <a:pt x="2950" y="4304"/>
                  </a:cubicBezTo>
                  <a:cubicBezTo>
                    <a:pt x="2932" y="4304"/>
                    <a:pt x="2914" y="4304"/>
                    <a:pt x="2895" y="4303"/>
                  </a:cubicBezTo>
                  <a:cubicBezTo>
                    <a:pt x="2300" y="4286"/>
                    <a:pt x="1714" y="4088"/>
                    <a:pt x="1472" y="3505"/>
                  </a:cubicBezTo>
                  <a:cubicBezTo>
                    <a:pt x="1277" y="3031"/>
                    <a:pt x="1297" y="2506"/>
                    <a:pt x="1576" y="2072"/>
                  </a:cubicBezTo>
                  <a:cubicBezTo>
                    <a:pt x="1579" y="2065"/>
                    <a:pt x="1583" y="2062"/>
                    <a:pt x="1586" y="2058"/>
                  </a:cubicBezTo>
                  <a:lnTo>
                    <a:pt x="1586" y="2058"/>
                  </a:lnTo>
                  <a:cubicBezTo>
                    <a:pt x="1421" y="2688"/>
                    <a:pt x="1563" y="3394"/>
                    <a:pt x="2165" y="3929"/>
                  </a:cubicBezTo>
                  <a:cubicBezTo>
                    <a:pt x="2198" y="3958"/>
                    <a:pt x="2236" y="3970"/>
                    <a:pt x="2273" y="3970"/>
                  </a:cubicBezTo>
                  <a:cubicBezTo>
                    <a:pt x="2386" y="3970"/>
                    <a:pt x="2491" y="3858"/>
                    <a:pt x="2417" y="3734"/>
                  </a:cubicBezTo>
                  <a:cubicBezTo>
                    <a:pt x="2057" y="3135"/>
                    <a:pt x="2236" y="2381"/>
                    <a:pt x="2656" y="1944"/>
                  </a:cubicBezTo>
                  <a:close/>
                  <a:moveTo>
                    <a:pt x="2345" y="0"/>
                  </a:moveTo>
                  <a:cubicBezTo>
                    <a:pt x="1156" y="0"/>
                    <a:pt x="0" y="1149"/>
                    <a:pt x="169" y="2590"/>
                  </a:cubicBezTo>
                  <a:cubicBezTo>
                    <a:pt x="260" y="3364"/>
                    <a:pt x="792" y="3970"/>
                    <a:pt x="1482" y="4340"/>
                  </a:cubicBezTo>
                  <a:cubicBezTo>
                    <a:pt x="1418" y="4454"/>
                    <a:pt x="1445" y="4599"/>
                    <a:pt x="1546" y="4683"/>
                  </a:cubicBezTo>
                  <a:cubicBezTo>
                    <a:pt x="1653" y="4788"/>
                    <a:pt x="1761" y="4902"/>
                    <a:pt x="1892" y="4976"/>
                  </a:cubicBezTo>
                  <a:cubicBezTo>
                    <a:pt x="2027" y="5050"/>
                    <a:pt x="2189" y="5077"/>
                    <a:pt x="2343" y="5111"/>
                  </a:cubicBezTo>
                  <a:cubicBezTo>
                    <a:pt x="2367" y="5116"/>
                    <a:pt x="2391" y="5119"/>
                    <a:pt x="2415" y="5119"/>
                  </a:cubicBezTo>
                  <a:cubicBezTo>
                    <a:pt x="2617" y="5119"/>
                    <a:pt x="2795" y="4924"/>
                    <a:pt x="2774" y="4737"/>
                  </a:cubicBezTo>
                  <a:lnTo>
                    <a:pt x="2774" y="4737"/>
                  </a:lnTo>
                  <a:cubicBezTo>
                    <a:pt x="2878" y="4749"/>
                    <a:pt x="2982" y="4754"/>
                    <a:pt x="3086" y="4754"/>
                  </a:cubicBezTo>
                  <a:cubicBezTo>
                    <a:pt x="3346" y="4754"/>
                    <a:pt x="3605" y="4718"/>
                    <a:pt x="3858" y="4646"/>
                  </a:cubicBezTo>
                  <a:cubicBezTo>
                    <a:pt x="5702" y="4094"/>
                    <a:pt x="6099" y="1641"/>
                    <a:pt x="4268" y="763"/>
                  </a:cubicBezTo>
                  <a:cubicBezTo>
                    <a:pt x="4083" y="675"/>
                    <a:pt x="3888" y="615"/>
                    <a:pt x="3686" y="588"/>
                  </a:cubicBezTo>
                  <a:cubicBezTo>
                    <a:pt x="3287" y="179"/>
                    <a:pt x="2813" y="0"/>
                    <a:pt x="23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362275" y="1100975"/>
              <a:ext cx="143575" cy="117200"/>
            </a:xfrm>
            <a:custGeom>
              <a:rect b="b" l="l" r="r" t="t"/>
              <a:pathLst>
                <a:path extrusionOk="0" h="4688" w="5743">
                  <a:moveTo>
                    <a:pt x="3209" y="1"/>
                  </a:moveTo>
                  <a:cubicBezTo>
                    <a:pt x="3071" y="1"/>
                    <a:pt x="2931" y="11"/>
                    <a:pt x="2787" y="32"/>
                  </a:cubicBezTo>
                  <a:cubicBezTo>
                    <a:pt x="2309" y="99"/>
                    <a:pt x="1922" y="284"/>
                    <a:pt x="1653" y="564"/>
                  </a:cubicBezTo>
                  <a:cubicBezTo>
                    <a:pt x="893" y="826"/>
                    <a:pt x="277" y="1516"/>
                    <a:pt x="145" y="2307"/>
                  </a:cubicBezTo>
                  <a:cubicBezTo>
                    <a:pt x="1" y="2754"/>
                    <a:pt x="55" y="3239"/>
                    <a:pt x="294" y="3643"/>
                  </a:cubicBezTo>
                  <a:cubicBezTo>
                    <a:pt x="681" y="4310"/>
                    <a:pt x="1447" y="4687"/>
                    <a:pt x="2206" y="4687"/>
                  </a:cubicBezTo>
                  <a:cubicBezTo>
                    <a:pt x="2251" y="4687"/>
                    <a:pt x="2295" y="4685"/>
                    <a:pt x="2340" y="4683"/>
                  </a:cubicBezTo>
                  <a:cubicBezTo>
                    <a:pt x="2393" y="4686"/>
                    <a:pt x="2446" y="4688"/>
                    <a:pt x="2499" y="4688"/>
                  </a:cubicBezTo>
                  <a:cubicBezTo>
                    <a:pt x="2722" y="4688"/>
                    <a:pt x="2943" y="4659"/>
                    <a:pt x="3161" y="4602"/>
                  </a:cubicBezTo>
                  <a:cubicBezTo>
                    <a:pt x="4255" y="4303"/>
                    <a:pt x="5022" y="3320"/>
                    <a:pt x="5517" y="2357"/>
                  </a:cubicBezTo>
                  <a:cubicBezTo>
                    <a:pt x="5682" y="2034"/>
                    <a:pt x="5742" y="1593"/>
                    <a:pt x="5517" y="1277"/>
                  </a:cubicBezTo>
                  <a:cubicBezTo>
                    <a:pt x="4956" y="481"/>
                    <a:pt x="4151" y="1"/>
                    <a:pt x="320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2282775" y="878000"/>
              <a:ext cx="148350" cy="138025"/>
            </a:xfrm>
            <a:custGeom>
              <a:rect b="b" l="l" r="r" t="t"/>
              <a:pathLst>
                <a:path extrusionOk="0" h="5521" w="5934">
                  <a:moveTo>
                    <a:pt x="2557" y="2526"/>
                  </a:moveTo>
                  <a:cubicBezTo>
                    <a:pt x="2943" y="2526"/>
                    <a:pt x="3403" y="2861"/>
                    <a:pt x="3070" y="3203"/>
                  </a:cubicBezTo>
                  <a:cubicBezTo>
                    <a:pt x="2939" y="3338"/>
                    <a:pt x="2793" y="3394"/>
                    <a:pt x="2647" y="3394"/>
                  </a:cubicBezTo>
                  <a:cubicBezTo>
                    <a:pt x="2498" y="3394"/>
                    <a:pt x="2349" y="3336"/>
                    <a:pt x="2215" y="3246"/>
                  </a:cubicBezTo>
                  <a:cubicBezTo>
                    <a:pt x="2144" y="3108"/>
                    <a:pt x="2107" y="2960"/>
                    <a:pt x="2138" y="2826"/>
                  </a:cubicBezTo>
                  <a:cubicBezTo>
                    <a:pt x="2184" y="2612"/>
                    <a:pt x="2361" y="2526"/>
                    <a:pt x="2557" y="2526"/>
                  </a:cubicBezTo>
                  <a:close/>
                  <a:moveTo>
                    <a:pt x="3287" y="1"/>
                  </a:moveTo>
                  <a:cubicBezTo>
                    <a:pt x="3044" y="1"/>
                    <a:pt x="2810" y="49"/>
                    <a:pt x="2609" y="167"/>
                  </a:cubicBezTo>
                  <a:cubicBezTo>
                    <a:pt x="2447" y="265"/>
                    <a:pt x="2309" y="399"/>
                    <a:pt x="2208" y="561"/>
                  </a:cubicBezTo>
                  <a:cubicBezTo>
                    <a:pt x="2052" y="492"/>
                    <a:pt x="1884" y="457"/>
                    <a:pt x="1714" y="457"/>
                  </a:cubicBezTo>
                  <a:cubicBezTo>
                    <a:pt x="1686" y="457"/>
                    <a:pt x="1658" y="458"/>
                    <a:pt x="1629" y="460"/>
                  </a:cubicBezTo>
                  <a:cubicBezTo>
                    <a:pt x="987" y="507"/>
                    <a:pt x="502" y="1002"/>
                    <a:pt x="290" y="1581"/>
                  </a:cubicBezTo>
                  <a:cubicBezTo>
                    <a:pt x="0" y="2371"/>
                    <a:pt x="192" y="3270"/>
                    <a:pt x="677" y="3946"/>
                  </a:cubicBezTo>
                  <a:cubicBezTo>
                    <a:pt x="960" y="4552"/>
                    <a:pt x="1458" y="5064"/>
                    <a:pt x="2057" y="5326"/>
                  </a:cubicBezTo>
                  <a:cubicBezTo>
                    <a:pt x="2361" y="5459"/>
                    <a:pt x="2673" y="5520"/>
                    <a:pt x="2979" y="5520"/>
                  </a:cubicBezTo>
                  <a:cubicBezTo>
                    <a:pt x="3912" y="5520"/>
                    <a:pt x="4793" y="4948"/>
                    <a:pt x="5267" y="4091"/>
                  </a:cubicBezTo>
                  <a:cubicBezTo>
                    <a:pt x="5934" y="2886"/>
                    <a:pt x="5873" y="1146"/>
                    <a:pt x="4581" y="379"/>
                  </a:cubicBezTo>
                  <a:cubicBezTo>
                    <a:pt x="4231" y="173"/>
                    <a:pt x="3744" y="1"/>
                    <a:pt x="328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8"/>
            <p:cNvSpPr/>
            <p:nvPr/>
          </p:nvSpPr>
          <p:spPr>
            <a:xfrm>
              <a:off x="3013725" y="1390275"/>
              <a:ext cx="189675" cy="151875"/>
            </a:xfrm>
            <a:custGeom>
              <a:rect b="b" l="l" r="r" t="t"/>
              <a:pathLst>
                <a:path extrusionOk="0" h="6075" w="7587">
                  <a:moveTo>
                    <a:pt x="3292" y="1898"/>
                  </a:moveTo>
                  <a:cubicBezTo>
                    <a:pt x="3387" y="1975"/>
                    <a:pt x="3467" y="2066"/>
                    <a:pt x="3531" y="2170"/>
                  </a:cubicBezTo>
                  <a:cubicBezTo>
                    <a:pt x="3406" y="2274"/>
                    <a:pt x="3250" y="2328"/>
                    <a:pt x="3093" y="2328"/>
                  </a:cubicBezTo>
                  <a:cubicBezTo>
                    <a:pt x="3009" y="2328"/>
                    <a:pt x="2925" y="2313"/>
                    <a:pt x="2845" y="2282"/>
                  </a:cubicBezTo>
                  <a:cubicBezTo>
                    <a:pt x="2973" y="2133"/>
                    <a:pt x="3124" y="2006"/>
                    <a:pt x="3289" y="1901"/>
                  </a:cubicBezTo>
                  <a:lnTo>
                    <a:pt x="3292" y="1898"/>
                  </a:lnTo>
                  <a:close/>
                  <a:moveTo>
                    <a:pt x="4601" y="1555"/>
                  </a:moveTo>
                  <a:cubicBezTo>
                    <a:pt x="4877" y="1578"/>
                    <a:pt x="5143" y="1662"/>
                    <a:pt x="5362" y="1831"/>
                  </a:cubicBezTo>
                  <a:cubicBezTo>
                    <a:pt x="5655" y="2063"/>
                    <a:pt x="5843" y="2335"/>
                    <a:pt x="6001" y="2628"/>
                  </a:cubicBezTo>
                  <a:cubicBezTo>
                    <a:pt x="5938" y="2609"/>
                    <a:pt x="5874" y="2599"/>
                    <a:pt x="5811" y="2599"/>
                  </a:cubicBezTo>
                  <a:cubicBezTo>
                    <a:pt x="5536" y="2599"/>
                    <a:pt x="5281" y="2775"/>
                    <a:pt x="5194" y="3049"/>
                  </a:cubicBezTo>
                  <a:cubicBezTo>
                    <a:pt x="5116" y="3284"/>
                    <a:pt x="4948" y="3507"/>
                    <a:pt x="4763" y="3705"/>
                  </a:cubicBezTo>
                  <a:cubicBezTo>
                    <a:pt x="4871" y="3493"/>
                    <a:pt x="4945" y="3261"/>
                    <a:pt x="4982" y="3025"/>
                  </a:cubicBezTo>
                  <a:cubicBezTo>
                    <a:pt x="5063" y="2477"/>
                    <a:pt x="4898" y="1972"/>
                    <a:pt x="4601" y="1555"/>
                  </a:cubicBezTo>
                  <a:close/>
                  <a:moveTo>
                    <a:pt x="1785" y="2133"/>
                  </a:moveTo>
                  <a:cubicBezTo>
                    <a:pt x="1933" y="2709"/>
                    <a:pt x="2401" y="3187"/>
                    <a:pt x="3084" y="3217"/>
                  </a:cubicBezTo>
                  <a:cubicBezTo>
                    <a:pt x="3096" y="3217"/>
                    <a:pt x="3108" y="3217"/>
                    <a:pt x="3120" y="3217"/>
                  </a:cubicBezTo>
                  <a:cubicBezTo>
                    <a:pt x="3276" y="3217"/>
                    <a:pt x="3432" y="3197"/>
                    <a:pt x="3582" y="3153"/>
                  </a:cubicBezTo>
                  <a:lnTo>
                    <a:pt x="3582" y="3153"/>
                  </a:lnTo>
                  <a:cubicBezTo>
                    <a:pt x="3511" y="3355"/>
                    <a:pt x="3403" y="3544"/>
                    <a:pt x="3262" y="3705"/>
                  </a:cubicBezTo>
                  <a:cubicBezTo>
                    <a:pt x="3056" y="3838"/>
                    <a:pt x="2819" y="3918"/>
                    <a:pt x="2588" y="3918"/>
                  </a:cubicBezTo>
                  <a:cubicBezTo>
                    <a:pt x="2237" y="3918"/>
                    <a:pt x="1897" y="3733"/>
                    <a:pt x="1690" y="3261"/>
                  </a:cubicBezTo>
                  <a:cubicBezTo>
                    <a:pt x="1492" y="2803"/>
                    <a:pt x="1566" y="2416"/>
                    <a:pt x="1785" y="2137"/>
                  </a:cubicBezTo>
                  <a:lnTo>
                    <a:pt x="1785" y="2133"/>
                  </a:lnTo>
                  <a:close/>
                  <a:moveTo>
                    <a:pt x="4610" y="1"/>
                  </a:moveTo>
                  <a:cubicBezTo>
                    <a:pt x="4103" y="1"/>
                    <a:pt x="3579" y="134"/>
                    <a:pt x="3151" y="380"/>
                  </a:cubicBezTo>
                  <a:cubicBezTo>
                    <a:pt x="3101" y="374"/>
                    <a:pt x="3052" y="371"/>
                    <a:pt x="3002" y="371"/>
                  </a:cubicBezTo>
                  <a:cubicBezTo>
                    <a:pt x="2801" y="371"/>
                    <a:pt x="2603" y="421"/>
                    <a:pt x="2424" y="518"/>
                  </a:cubicBezTo>
                  <a:cubicBezTo>
                    <a:pt x="1734" y="572"/>
                    <a:pt x="1071" y="905"/>
                    <a:pt x="698" y="1538"/>
                  </a:cubicBezTo>
                  <a:cubicBezTo>
                    <a:pt x="1" y="2706"/>
                    <a:pt x="563" y="4395"/>
                    <a:pt x="1805" y="4930"/>
                  </a:cubicBezTo>
                  <a:cubicBezTo>
                    <a:pt x="2057" y="5038"/>
                    <a:pt x="2325" y="5094"/>
                    <a:pt x="2597" y="5094"/>
                  </a:cubicBezTo>
                  <a:cubicBezTo>
                    <a:pt x="2688" y="5094"/>
                    <a:pt x="2780" y="5088"/>
                    <a:pt x="2872" y="5075"/>
                  </a:cubicBezTo>
                  <a:lnTo>
                    <a:pt x="2872" y="5075"/>
                  </a:lnTo>
                  <a:cubicBezTo>
                    <a:pt x="2845" y="5145"/>
                    <a:pt x="2841" y="5223"/>
                    <a:pt x="2858" y="5297"/>
                  </a:cubicBezTo>
                  <a:cubicBezTo>
                    <a:pt x="2973" y="5738"/>
                    <a:pt x="3494" y="5963"/>
                    <a:pt x="3905" y="6044"/>
                  </a:cubicBezTo>
                  <a:cubicBezTo>
                    <a:pt x="4005" y="6065"/>
                    <a:pt x="4105" y="6074"/>
                    <a:pt x="4204" y="6074"/>
                  </a:cubicBezTo>
                  <a:cubicBezTo>
                    <a:pt x="4623" y="6074"/>
                    <a:pt x="5030" y="5903"/>
                    <a:pt x="5376" y="5664"/>
                  </a:cubicBezTo>
                  <a:cubicBezTo>
                    <a:pt x="6065" y="5186"/>
                    <a:pt x="6526" y="4408"/>
                    <a:pt x="6493" y="3584"/>
                  </a:cubicBezTo>
                  <a:lnTo>
                    <a:pt x="6493" y="3584"/>
                  </a:lnTo>
                  <a:cubicBezTo>
                    <a:pt x="6658" y="3813"/>
                    <a:pt x="6836" y="4045"/>
                    <a:pt x="6870" y="4267"/>
                  </a:cubicBezTo>
                  <a:cubicBezTo>
                    <a:pt x="6878" y="4327"/>
                    <a:pt x="6930" y="4355"/>
                    <a:pt x="6984" y="4355"/>
                  </a:cubicBezTo>
                  <a:cubicBezTo>
                    <a:pt x="7040" y="4355"/>
                    <a:pt x="7097" y="4325"/>
                    <a:pt x="7109" y="4267"/>
                  </a:cubicBezTo>
                  <a:cubicBezTo>
                    <a:pt x="7179" y="3914"/>
                    <a:pt x="7482" y="3655"/>
                    <a:pt x="7533" y="3268"/>
                  </a:cubicBezTo>
                  <a:cubicBezTo>
                    <a:pt x="7587" y="2827"/>
                    <a:pt x="7412" y="2335"/>
                    <a:pt x="7250" y="1938"/>
                  </a:cubicBezTo>
                  <a:cubicBezTo>
                    <a:pt x="6900" y="1090"/>
                    <a:pt x="6240" y="377"/>
                    <a:pt x="5345" y="104"/>
                  </a:cubicBezTo>
                  <a:cubicBezTo>
                    <a:pt x="5114" y="34"/>
                    <a:pt x="4864" y="1"/>
                    <a:pt x="461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2795900" y="1400775"/>
              <a:ext cx="143150" cy="119375"/>
            </a:xfrm>
            <a:custGeom>
              <a:rect b="b" l="l" r="r" t="t"/>
              <a:pathLst>
                <a:path extrusionOk="0" h="4775" w="5726">
                  <a:moveTo>
                    <a:pt x="3582" y="2501"/>
                  </a:moveTo>
                  <a:cubicBezTo>
                    <a:pt x="3656" y="2868"/>
                    <a:pt x="3555" y="3241"/>
                    <a:pt x="3097" y="3376"/>
                  </a:cubicBezTo>
                  <a:cubicBezTo>
                    <a:pt x="3043" y="3392"/>
                    <a:pt x="2990" y="3399"/>
                    <a:pt x="2938" y="3399"/>
                  </a:cubicBezTo>
                  <a:cubicBezTo>
                    <a:pt x="2766" y="3399"/>
                    <a:pt x="2609" y="3320"/>
                    <a:pt x="2488" y="3201"/>
                  </a:cubicBezTo>
                  <a:cubicBezTo>
                    <a:pt x="2518" y="3174"/>
                    <a:pt x="2549" y="3147"/>
                    <a:pt x="2579" y="3120"/>
                  </a:cubicBezTo>
                  <a:lnTo>
                    <a:pt x="2784" y="3120"/>
                  </a:lnTo>
                  <a:cubicBezTo>
                    <a:pt x="3225" y="3120"/>
                    <a:pt x="3488" y="2837"/>
                    <a:pt x="3582" y="2501"/>
                  </a:cubicBezTo>
                  <a:close/>
                  <a:moveTo>
                    <a:pt x="2286" y="0"/>
                  </a:moveTo>
                  <a:cubicBezTo>
                    <a:pt x="1843" y="0"/>
                    <a:pt x="1403" y="123"/>
                    <a:pt x="1017" y="364"/>
                  </a:cubicBezTo>
                  <a:cubicBezTo>
                    <a:pt x="963" y="361"/>
                    <a:pt x="910" y="350"/>
                    <a:pt x="856" y="347"/>
                  </a:cubicBezTo>
                  <a:cubicBezTo>
                    <a:pt x="846" y="347"/>
                    <a:pt x="837" y="346"/>
                    <a:pt x="828" y="346"/>
                  </a:cubicBezTo>
                  <a:cubicBezTo>
                    <a:pt x="465" y="346"/>
                    <a:pt x="262" y="732"/>
                    <a:pt x="334" y="1047"/>
                  </a:cubicBezTo>
                  <a:cubicBezTo>
                    <a:pt x="95" y="1458"/>
                    <a:pt x="1" y="1966"/>
                    <a:pt x="142" y="2538"/>
                  </a:cubicBezTo>
                  <a:cubicBezTo>
                    <a:pt x="263" y="3036"/>
                    <a:pt x="566" y="3450"/>
                    <a:pt x="967" y="3618"/>
                  </a:cubicBezTo>
                  <a:cubicBezTo>
                    <a:pt x="1342" y="4303"/>
                    <a:pt x="2026" y="4775"/>
                    <a:pt x="2797" y="4775"/>
                  </a:cubicBezTo>
                  <a:cubicBezTo>
                    <a:pt x="3167" y="4775"/>
                    <a:pt x="3556" y="4667"/>
                    <a:pt x="3942" y="4423"/>
                  </a:cubicBezTo>
                  <a:cubicBezTo>
                    <a:pt x="5726" y="3288"/>
                    <a:pt x="4898" y="886"/>
                    <a:pt x="3191" y="179"/>
                  </a:cubicBezTo>
                  <a:cubicBezTo>
                    <a:pt x="2900" y="59"/>
                    <a:pt x="2592" y="0"/>
                    <a:pt x="22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8"/>
            <p:cNvSpPr/>
            <p:nvPr/>
          </p:nvSpPr>
          <p:spPr>
            <a:xfrm>
              <a:off x="2541150" y="1410500"/>
              <a:ext cx="136075" cy="116950"/>
            </a:xfrm>
            <a:custGeom>
              <a:rect b="b" l="l" r="r" t="t"/>
              <a:pathLst>
                <a:path extrusionOk="0" h="4678" w="5443">
                  <a:moveTo>
                    <a:pt x="3155" y="1"/>
                  </a:moveTo>
                  <a:cubicBezTo>
                    <a:pt x="2701" y="1"/>
                    <a:pt x="2244" y="124"/>
                    <a:pt x="1862" y="355"/>
                  </a:cubicBezTo>
                  <a:cubicBezTo>
                    <a:pt x="1" y="1483"/>
                    <a:pt x="791" y="4340"/>
                    <a:pt x="2841" y="4663"/>
                  </a:cubicBezTo>
                  <a:cubicBezTo>
                    <a:pt x="2905" y="4673"/>
                    <a:pt x="2966" y="4678"/>
                    <a:pt x="3025" y="4678"/>
                  </a:cubicBezTo>
                  <a:cubicBezTo>
                    <a:pt x="3444" y="4678"/>
                    <a:pt x="3748" y="4436"/>
                    <a:pt x="3952" y="4094"/>
                  </a:cubicBezTo>
                  <a:cubicBezTo>
                    <a:pt x="4527" y="3879"/>
                    <a:pt x="4971" y="3411"/>
                    <a:pt x="5160" y="2825"/>
                  </a:cubicBezTo>
                  <a:cubicBezTo>
                    <a:pt x="5442" y="1967"/>
                    <a:pt x="5200" y="958"/>
                    <a:pt x="4460" y="409"/>
                  </a:cubicBezTo>
                  <a:cubicBezTo>
                    <a:pt x="4085" y="131"/>
                    <a:pt x="3621" y="1"/>
                    <a:pt x="315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2315800" y="1374225"/>
              <a:ext cx="178850" cy="129375"/>
            </a:xfrm>
            <a:custGeom>
              <a:rect b="b" l="l" r="r" t="t"/>
              <a:pathLst>
                <a:path extrusionOk="0" h="5175" w="7154">
                  <a:moveTo>
                    <a:pt x="3398" y="1"/>
                  </a:moveTo>
                  <a:cubicBezTo>
                    <a:pt x="2965" y="1"/>
                    <a:pt x="2519" y="137"/>
                    <a:pt x="2156" y="403"/>
                  </a:cubicBezTo>
                  <a:cubicBezTo>
                    <a:pt x="1" y="1981"/>
                    <a:pt x="1677" y="5175"/>
                    <a:pt x="3936" y="5175"/>
                  </a:cubicBezTo>
                  <a:cubicBezTo>
                    <a:pt x="4235" y="5175"/>
                    <a:pt x="4544" y="5119"/>
                    <a:pt x="4855" y="4997"/>
                  </a:cubicBezTo>
                  <a:cubicBezTo>
                    <a:pt x="7154" y="4088"/>
                    <a:pt x="6666" y="80"/>
                    <a:pt x="4064" y="66"/>
                  </a:cubicBezTo>
                  <a:cubicBezTo>
                    <a:pt x="4024" y="66"/>
                    <a:pt x="3980" y="76"/>
                    <a:pt x="3940" y="76"/>
                  </a:cubicBezTo>
                  <a:cubicBezTo>
                    <a:pt x="3767" y="26"/>
                    <a:pt x="3584" y="1"/>
                    <a:pt x="33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2" name="Google Shape;222;p8"/>
          <p:cNvSpPr/>
          <p:nvPr/>
        </p:nvSpPr>
        <p:spPr>
          <a:xfrm rot="10800000">
            <a:off x="2127572" y="98091"/>
            <a:ext cx="7308930" cy="5252121"/>
          </a:xfrm>
          <a:custGeom>
            <a:rect b="b" l="l" r="r" t="t"/>
            <a:pathLst>
              <a:path extrusionOk="0" h="64566" w="89851">
                <a:moveTo>
                  <a:pt x="81503" y="750"/>
                </a:moveTo>
                <a:lnTo>
                  <a:pt x="81526" y="757"/>
                </a:lnTo>
                <a:lnTo>
                  <a:pt x="81432" y="757"/>
                </a:lnTo>
                <a:lnTo>
                  <a:pt x="81503" y="750"/>
                </a:lnTo>
                <a:close/>
                <a:moveTo>
                  <a:pt x="89363" y="3314"/>
                </a:moveTo>
                <a:lnTo>
                  <a:pt x="89360" y="3315"/>
                </a:lnTo>
                <a:lnTo>
                  <a:pt x="89360" y="3315"/>
                </a:lnTo>
                <a:lnTo>
                  <a:pt x="89363" y="3324"/>
                </a:lnTo>
                <a:lnTo>
                  <a:pt x="89363" y="3314"/>
                </a:lnTo>
                <a:close/>
                <a:moveTo>
                  <a:pt x="74898" y="20820"/>
                </a:moveTo>
                <a:lnTo>
                  <a:pt x="74898" y="20820"/>
                </a:lnTo>
                <a:cubicBezTo>
                  <a:pt x="74894" y="20826"/>
                  <a:pt x="74890" y="20832"/>
                  <a:pt x="74885" y="20838"/>
                </a:cubicBezTo>
                <a:lnTo>
                  <a:pt x="74885" y="20838"/>
                </a:lnTo>
                <a:cubicBezTo>
                  <a:pt x="74890" y="20832"/>
                  <a:pt x="74894" y="20826"/>
                  <a:pt x="74898" y="20820"/>
                </a:cubicBezTo>
                <a:close/>
                <a:moveTo>
                  <a:pt x="63412" y="35268"/>
                </a:moveTo>
                <a:lnTo>
                  <a:pt x="63412" y="35268"/>
                </a:lnTo>
                <a:cubicBezTo>
                  <a:pt x="63415" y="35320"/>
                  <a:pt x="63405" y="35372"/>
                  <a:pt x="63383" y="35417"/>
                </a:cubicBezTo>
                <a:cubicBezTo>
                  <a:pt x="63173" y="35656"/>
                  <a:pt x="63072" y="35705"/>
                  <a:pt x="63017" y="35708"/>
                </a:cubicBezTo>
                <a:cubicBezTo>
                  <a:pt x="63121" y="35601"/>
                  <a:pt x="63240" y="35475"/>
                  <a:pt x="63402" y="35310"/>
                </a:cubicBezTo>
                <a:cubicBezTo>
                  <a:pt x="63402" y="35298"/>
                  <a:pt x="63412" y="35278"/>
                  <a:pt x="63412" y="35268"/>
                </a:cubicBezTo>
                <a:close/>
                <a:moveTo>
                  <a:pt x="36865" y="0"/>
                </a:moveTo>
                <a:cubicBezTo>
                  <a:pt x="35679" y="0"/>
                  <a:pt x="34633" y="252"/>
                  <a:pt x="33644" y="252"/>
                </a:cubicBezTo>
                <a:cubicBezTo>
                  <a:pt x="33291" y="252"/>
                  <a:pt x="32945" y="220"/>
                  <a:pt x="32602" y="133"/>
                </a:cubicBezTo>
                <a:lnTo>
                  <a:pt x="32602" y="133"/>
                </a:lnTo>
                <a:cubicBezTo>
                  <a:pt x="32078" y="288"/>
                  <a:pt x="33685" y="214"/>
                  <a:pt x="33216" y="391"/>
                </a:cubicBezTo>
                <a:cubicBezTo>
                  <a:pt x="32312" y="382"/>
                  <a:pt x="31366" y="113"/>
                  <a:pt x="31067" y="113"/>
                </a:cubicBezTo>
                <a:cubicBezTo>
                  <a:pt x="31063" y="113"/>
                  <a:pt x="31060" y="113"/>
                  <a:pt x="31056" y="113"/>
                </a:cubicBezTo>
                <a:cubicBezTo>
                  <a:pt x="30941" y="106"/>
                  <a:pt x="30836" y="102"/>
                  <a:pt x="30741" y="102"/>
                </a:cubicBezTo>
                <a:cubicBezTo>
                  <a:pt x="29860" y="102"/>
                  <a:pt x="29781" y="404"/>
                  <a:pt x="28768" y="404"/>
                </a:cubicBezTo>
                <a:cubicBezTo>
                  <a:pt x="28710" y="404"/>
                  <a:pt x="28650" y="403"/>
                  <a:pt x="28586" y="401"/>
                </a:cubicBezTo>
                <a:lnTo>
                  <a:pt x="28586" y="401"/>
                </a:lnTo>
                <a:cubicBezTo>
                  <a:pt x="28755" y="469"/>
                  <a:pt x="28919" y="660"/>
                  <a:pt x="27943" y="760"/>
                </a:cubicBezTo>
                <a:cubicBezTo>
                  <a:pt x="27028" y="760"/>
                  <a:pt x="26812" y="485"/>
                  <a:pt x="27384" y="408"/>
                </a:cubicBezTo>
                <a:cubicBezTo>
                  <a:pt x="27432" y="405"/>
                  <a:pt x="27475" y="403"/>
                  <a:pt x="27512" y="403"/>
                </a:cubicBezTo>
                <a:cubicBezTo>
                  <a:pt x="27645" y="403"/>
                  <a:pt x="27708" y="420"/>
                  <a:pt x="27701" y="440"/>
                </a:cubicBezTo>
                <a:cubicBezTo>
                  <a:pt x="27998" y="404"/>
                  <a:pt x="28383" y="362"/>
                  <a:pt x="28017" y="291"/>
                </a:cubicBezTo>
                <a:lnTo>
                  <a:pt x="28017" y="291"/>
                </a:lnTo>
                <a:lnTo>
                  <a:pt x="27901" y="369"/>
                </a:lnTo>
                <a:cubicBezTo>
                  <a:pt x="27448" y="307"/>
                  <a:pt x="26191" y="353"/>
                  <a:pt x="26482" y="223"/>
                </a:cubicBezTo>
                <a:lnTo>
                  <a:pt x="26482" y="223"/>
                </a:lnTo>
                <a:cubicBezTo>
                  <a:pt x="25893" y="304"/>
                  <a:pt x="26097" y="343"/>
                  <a:pt x="26488" y="366"/>
                </a:cubicBezTo>
                <a:cubicBezTo>
                  <a:pt x="26306" y="358"/>
                  <a:pt x="26135" y="354"/>
                  <a:pt x="25972" y="354"/>
                </a:cubicBezTo>
                <a:cubicBezTo>
                  <a:pt x="25314" y="354"/>
                  <a:pt x="24776" y="406"/>
                  <a:pt x="24050" y="406"/>
                </a:cubicBezTo>
                <a:cubicBezTo>
                  <a:pt x="23927" y="406"/>
                  <a:pt x="23798" y="405"/>
                  <a:pt x="23663" y="401"/>
                </a:cubicBezTo>
                <a:lnTo>
                  <a:pt x="23663" y="401"/>
                </a:lnTo>
                <a:cubicBezTo>
                  <a:pt x="23857" y="437"/>
                  <a:pt x="24034" y="514"/>
                  <a:pt x="23844" y="524"/>
                </a:cubicBezTo>
                <a:cubicBezTo>
                  <a:pt x="23711" y="522"/>
                  <a:pt x="23595" y="520"/>
                  <a:pt x="23491" y="520"/>
                </a:cubicBezTo>
                <a:cubicBezTo>
                  <a:pt x="22209" y="520"/>
                  <a:pt x="22982" y="695"/>
                  <a:pt x="21872" y="766"/>
                </a:cubicBezTo>
                <a:cubicBezTo>
                  <a:pt x="21361" y="699"/>
                  <a:pt x="21748" y="576"/>
                  <a:pt x="21467" y="576"/>
                </a:cubicBezTo>
                <a:cubicBezTo>
                  <a:pt x="21373" y="576"/>
                  <a:pt x="21204" y="590"/>
                  <a:pt x="20902" y="624"/>
                </a:cubicBezTo>
                <a:cubicBezTo>
                  <a:pt x="20165" y="576"/>
                  <a:pt x="20740" y="437"/>
                  <a:pt x="21031" y="366"/>
                </a:cubicBezTo>
                <a:lnTo>
                  <a:pt x="21031" y="366"/>
                </a:lnTo>
                <a:cubicBezTo>
                  <a:pt x="20692" y="422"/>
                  <a:pt x="20365" y="441"/>
                  <a:pt x="20057" y="441"/>
                </a:cubicBezTo>
                <a:cubicBezTo>
                  <a:pt x="19372" y="441"/>
                  <a:pt x="18779" y="345"/>
                  <a:pt x="18345" y="343"/>
                </a:cubicBezTo>
                <a:lnTo>
                  <a:pt x="18923" y="262"/>
                </a:lnTo>
                <a:lnTo>
                  <a:pt x="18923" y="262"/>
                </a:lnTo>
                <a:cubicBezTo>
                  <a:pt x="18619" y="301"/>
                  <a:pt x="18312" y="323"/>
                  <a:pt x="18005" y="327"/>
                </a:cubicBezTo>
                <a:lnTo>
                  <a:pt x="18341" y="462"/>
                </a:lnTo>
                <a:cubicBezTo>
                  <a:pt x="18002" y="450"/>
                  <a:pt x="17714" y="459"/>
                  <a:pt x="17717" y="398"/>
                </a:cubicBezTo>
                <a:lnTo>
                  <a:pt x="17717" y="398"/>
                </a:lnTo>
                <a:cubicBezTo>
                  <a:pt x="17371" y="508"/>
                  <a:pt x="17995" y="634"/>
                  <a:pt x="17303" y="789"/>
                </a:cubicBezTo>
                <a:cubicBezTo>
                  <a:pt x="17238" y="781"/>
                  <a:pt x="17162" y="777"/>
                  <a:pt x="17080" y="777"/>
                </a:cubicBezTo>
                <a:cubicBezTo>
                  <a:pt x="16880" y="777"/>
                  <a:pt x="16642" y="797"/>
                  <a:pt x="16424" y="808"/>
                </a:cubicBezTo>
                <a:cubicBezTo>
                  <a:pt x="16334" y="813"/>
                  <a:pt x="16247" y="817"/>
                  <a:pt x="16166" y="817"/>
                </a:cubicBezTo>
                <a:cubicBezTo>
                  <a:pt x="15972" y="817"/>
                  <a:pt x="15818" y="797"/>
                  <a:pt x="15761" y="731"/>
                </a:cubicBezTo>
                <a:lnTo>
                  <a:pt x="15761" y="731"/>
                </a:lnTo>
                <a:cubicBezTo>
                  <a:pt x="15799" y="731"/>
                  <a:pt x="15834" y="731"/>
                  <a:pt x="15867" y="731"/>
                </a:cubicBezTo>
                <a:cubicBezTo>
                  <a:pt x="16985" y="731"/>
                  <a:pt x="15903" y="576"/>
                  <a:pt x="16521" y="488"/>
                </a:cubicBezTo>
                <a:lnTo>
                  <a:pt x="16521" y="488"/>
                </a:lnTo>
                <a:cubicBezTo>
                  <a:pt x="16435" y="493"/>
                  <a:pt x="16345" y="496"/>
                  <a:pt x="16249" y="496"/>
                </a:cubicBezTo>
                <a:cubicBezTo>
                  <a:pt x="16153" y="496"/>
                  <a:pt x="16051" y="493"/>
                  <a:pt x="15942" y="488"/>
                </a:cubicBezTo>
                <a:cubicBezTo>
                  <a:pt x="15891" y="469"/>
                  <a:pt x="15991" y="450"/>
                  <a:pt x="16085" y="433"/>
                </a:cubicBezTo>
                <a:cubicBezTo>
                  <a:pt x="15894" y="416"/>
                  <a:pt x="15744" y="409"/>
                  <a:pt x="15623" y="409"/>
                </a:cubicBezTo>
                <a:cubicBezTo>
                  <a:pt x="15307" y="409"/>
                  <a:pt x="15193" y="460"/>
                  <a:pt x="15076" y="521"/>
                </a:cubicBezTo>
                <a:cubicBezTo>
                  <a:pt x="14918" y="605"/>
                  <a:pt x="14753" y="708"/>
                  <a:pt x="14041" y="744"/>
                </a:cubicBezTo>
                <a:cubicBezTo>
                  <a:pt x="14184" y="646"/>
                  <a:pt x="13870" y="581"/>
                  <a:pt x="13624" y="581"/>
                </a:cubicBezTo>
                <a:cubicBezTo>
                  <a:pt x="13568" y="581"/>
                  <a:pt x="13515" y="585"/>
                  <a:pt x="13472" y="592"/>
                </a:cubicBezTo>
                <a:cubicBezTo>
                  <a:pt x="13515" y="589"/>
                  <a:pt x="13553" y="588"/>
                  <a:pt x="13586" y="588"/>
                </a:cubicBezTo>
                <a:cubicBezTo>
                  <a:pt x="14001" y="588"/>
                  <a:pt x="13718" y="765"/>
                  <a:pt x="13236" y="873"/>
                </a:cubicBezTo>
                <a:cubicBezTo>
                  <a:pt x="13159" y="871"/>
                  <a:pt x="13087" y="869"/>
                  <a:pt x="13021" y="869"/>
                </a:cubicBezTo>
                <a:cubicBezTo>
                  <a:pt x="12310" y="869"/>
                  <a:pt x="12213" y="1001"/>
                  <a:pt x="11778" y="1022"/>
                </a:cubicBezTo>
                <a:lnTo>
                  <a:pt x="12325" y="1025"/>
                </a:lnTo>
                <a:cubicBezTo>
                  <a:pt x="12147" y="1145"/>
                  <a:pt x="11694" y="1161"/>
                  <a:pt x="11064" y="1242"/>
                </a:cubicBezTo>
                <a:cubicBezTo>
                  <a:pt x="11045" y="1216"/>
                  <a:pt x="11093" y="1196"/>
                  <a:pt x="11161" y="1180"/>
                </a:cubicBezTo>
                <a:lnTo>
                  <a:pt x="11161" y="1180"/>
                </a:lnTo>
                <a:cubicBezTo>
                  <a:pt x="11021" y="1204"/>
                  <a:pt x="10873" y="1213"/>
                  <a:pt x="10719" y="1213"/>
                </a:cubicBezTo>
                <a:cubicBezTo>
                  <a:pt x="10380" y="1213"/>
                  <a:pt x="10009" y="1172"/>
                  <a:pt x="9621" y="1172"/>
                </a:cubicBezTo>
                <a:cubicBezTo>
                  <a:pt x="9366" y="1172"/>
                  <a:pt x="9103" y="1190"/>
                  <a:pt x="8836" y="1248"/>
                </a:cubicBezTo>
                <a:cubicBezTo>
                  <a:pt x="8377" y="1213"/>
                  <a:pt x="8775" y="1044"/>
                  <a:pt x="8374" y="1028"/>
                </a:cubicBezTo>
                <a:cubicBezTo>
                  <a:pt x="7987" y="1115"/>
                  <a:pt x="7723" y="1134"/>
                  <a:pt x="7492" y="1134"/>
                </a:cubicBezTo>
                <a:cubicBezTo>
                  <a:pt x="7300" y="1134"/>
                  <a:pt x="7131" y="1121"/>
                  <a:pt x="6934" y="1121"/>
                </a:cubicBezTo>
                <a:cubicBezTo>
                  <a:pt x="6699" y="1121"/>
                  <a:pt x="6424" y="1140"/>
                  <a:pt x="6024" y="1222"/>
                </a:cubicBezTo>
                <a:cubicBezTo>
                  <a:pt x="6373" y="1335"/>
                  <a:pt x="6428" y="1290"/>
                  <a:pt x="5633" y="1523"/>
                </a:cubicBezTo>
                <a:cubicBezTo>
                  <a:pt x="6260" y="1419"/>
                  <a:pt x="6887" y="1319"/>
                  <a:pt x="7517" y="1225"/>
                </a:cubicBezTo>
                <a:lnTo>
                  <a:pt x="7517" y="1225"/>
                </a:lnTo>
                <a:cubicBezTo>
                  <a:pt x="7116" y="1335"/>
                  <a:pt x="6719" y="1449"/>
                  <a:pt x="6321" y="1562"/>
                </a:cubicBezTo>
                <a:cubicBezTo>
                  <a:pt x="6893" y="1503"/>
                  <a:pt x="7517" y="1348"/>
                  <a:pt x="7863" y="1342"/>
                </a:cubicBezTo>
                <a:lnTo>
                  <a:pt x="7863" y="1342"/>
                </a:lnTo>
                <a:cubicBezTo>
                  <a:pt x="7294" y="1516"/>
                  <a:pt x="7352" y="1474"/>
                  <a:pt x="7637" y="1571"/>
                </a:cubicBezTo>
                <a:cubicBezTo>
                  <a:pt x="7517" y="1549"/>
                  <a:pt x="7398" y="1540"/>
                  <a:pt x="7280" y="1540"/>
                </a:cubicBezTo>
                <a:cubicBezTo>
                  <a:pt x="6649" y="1540"/>
                  <a:pt x="6041" y="1808"/>
                  <a:pt x="5322" y="1808"/>
                </a:cubicBezTo>
                <a:cubicBezTo>
                  <a:pt x="5276" y="1808"/>
                  <a:pt x="5230" y="1806"/>
                  <a:pt x="5183" y="1804"/>
                </a:cubicBezTo>
                <a:lnTo>
                  <a:pt x="5170" y="1439"/>
                </a:lnTo>
                <a:cubicBezTo>
                  <a:pt x="4478" y="1439"/>
                  <a:pt x="3877" y="1562"/>
                  <a:pt x="3227" y="1717"/>
                </a:cubicBezTo>
                <a:lnTo>
                  <a:pt x="2193" y="1979"/>
                </a:lnTo>
                <a:lnTo>
                  <a:pt x="1873" y="2060"/>
                </a:lnTo>
                <a:cubicBezTo>
                  <a:pt x="1730" y="2095"/>
                  <a:pt x="1582" y="2134"/>
                  <a:pt x="1436" y="2182"/>
                </a:cubicBezTo>
                <a:cubicBezTo>
                  <a:pt x="1294" y="2224"/>
                  <a:pt x="1152" y="2283"/>
                  <a:pt x="1019" y="2354"/>
                </a:cubicBezTo>
                <a:cubicBezTo>
                  <a:pt x="887" y="2422"/>
                  <a:pt x="767" y="2515"/>
                  <a:pt x="673" y="2629"/>
                </a:cubicBezTo>
                <a:cubicBezTo>
                  <a:pt x="761" y="2532"/>
                  <a:pt x="867" y="2451"/>
                  <a:pt x="987" y="2396"/>
                </a:cubicBezTo>
                <a:cubicBezTo>
                  <a:pt x="1110" y="2334"/>
                  <a:pt x="1242" y="2286"/>
                  <a:pt x="1375" y="2254"/>
                </a:cubicBezTo>
                <a:lnTo>
                  <a:pt x="1375" y="2254"/>
                </a:lnTo>
                <a:cubicBezTo>
                  <a:pt x="1291" y="2341"/>
                  <a:pt x="1084" y="2428"/>
                  <a:pt x="890" y="2593"/>
                </a:cubicBezTo>
                <a:cubicBezTo>
                  <a:pt x="838" y="2635"/>
                  <a:pt x="793" y="2690"/>
                  <a:pt x="761" y="2748"/>
                </a:cubicBezTo>
                <a:cubicBezTo>
                  <a:pt x="751" y="2764"/>
                  <a:pt x="744" y="2781"/>
                  <a:pt x="741" y="2797"/>
                </a:cubicBezTo>
                <a:cubicBezTo>
                  <a:pt x="738" y="2813"/>
                  <a:pt x="738" y="2832"/>
                  <a:pt x="738" y="2848"/>
                </a:cubicBezTo>
                <a:lnTo>
                  <a:pt x="748" y="2952"/>
                </a:lnTo>
                <a:cubicBezTo>
                  <a:pt x="751" y="3023"/>
                  <a:pt x="754" y="3097"/>
                  <a:pt x="761" y="3172"/>
                </a:cubicBezTo>
                <a:lnTo>
                  <a:pt x="767" y="3282"/>
                </a:lnTo>
                <a:lnTo>
                  <a:pt x="767" y="3307"/>
                </a:lnTo>
                <a:cubicBezTo>
                  <a:pt x="767" y="3317"/>
                  <a:pt x="770" y="3330"/>
                  <a:pt x="773" y="3340"/>
                </a:cubicBezTo>
                <a:lnTo>
                  <a:pt x="790" y="3404"/>
                </a:lnTo>
                <a:cubicBezTo>
                  <a:pt x="819" y="3527"/>
                  <a:pt x="848" y="3650"/>
                  <a:pt x="877" y="3770"/>
                </a:cubicBezTo>
                <a:lnTo>
                  <a:pt x="890" y="3815"/>
                </a:lnTo>
                <a:cubicBezTo>
                  <a:pt x="893" y="3828"/>
                  <a:pt x="900" y="3847"/>
                  <a:pt x="900" y="3857"/>
                </a:cubicBezTo>
                <a:lnTo>
                  <a:pt x="909" y="3915"/>
                </a:lnTo>
                <a:cubicBezTo>
                  <a:pt x="919" y="3954"/>
                  <a:pt x="925" y="3990"/>
                  <a:pt x="935" y="4025"/>
                </a:cubicBezTo>
                <a:cubicBezTo>
                  <a:pt x="929" y="4024"/>
                  <a:pt x="923" y="4023"/>
                  <a:pt x="918" y="4023"/>
                </a:cubicBezTo>
                <a:cubicBezTo>
                  <a:pt x="865" y="4023"/>
                  <a:pt x="836" y="4093"/>
                  <a:pt x="819" y="4190"/>
                </a:cubicBezTo>
                <a:cubicBezTo>
                  <a:pt x="796" y="4294"/>
                  <a:pt x="770" y="4436"/>
                  <a:pt x="741" y="4546"/>
                </a:cubicBezTo>
                <a:cubicBezTo>
                  <a:pt x="742" y="4545"/>
                  <a:pt x="743" y="4545"/>
                  <a:pt x="744" y="4545"/>
                </a:cubicBezTo>
                <a:cubicBezTo>
                  <a:pt x="753" y="4545"/>
                  <a:pt x="761" y="4558"/>
                  <a:pt x="770" y="4584"/>
                </a:cubicBezTo>
                <a:cubicBezTo>
                  <a:pt x="777" y="4630"/>
                  <a:pt x="783" y="4675"/>
                  <a:pt x="786" y="4717"/>
                </a:cubicBezTo>
                <a:cubicBezTo>
                  <a:pt x="790" y="4775"/>
                  <a:pt x="793" y="4840"/>
                  <a:pt x="799" y="4914"/>
                </a:cubicBezTo>
                <a:cubicBezTo>
                  <a:pt x="803" y="4989"/>
                  <a:pt x="799" y="5066"/>
                  <a:pt x="803" y="5147"/>
                </a:cubicBezTo>
                <a:cubicBezTo>
                  <a:pt x="812" y="5470"/>
                  <a:pt x="815" y="5832"/>
                  <a:pt x="929" y="5923"/>
                </a:cubicBezTo>
                <a:lnTo>
                  <a:pt x="870" y="6107"/>
                </a:lnTo>
                <a:lnTo>
                  <a:pt x="812" y="6298"/>
                </a:lnTo>
                <a:cubicBezTo>
                  <a:pt x="773" y="6421"/>
                  <a:pt x="728" y="6547"/>
                  <a:pt x="686" y="6673"/>
                </a:cubicBezTo>
                <a:cubicBezTo>
                  <a:pt x="586" y="7177"/>
                  <a:pt x="573" y="7698"/>
                  <a:pt x="641" y="8209"/>
                </a:cubicBezTo>
                <a:cubicBezTo>
                  <a:pt x="654" y="8315"/>
                  <a:pt x="667" y="8419"/>
                  <a:pt x="680" y="8525"/>
                </a:cubicBezTo>
                <a:cubicBezTo>
                  <a:pt x="689" y="8632"/>
                  <a:pt x="706" y="8749"/>
                  <a:pt x="715" y="8868"/>
                </a:cubicBezTo>
                <a:cubicBezTo>
                  <a:pt x="722" y="8988"/>
                  <a:pt x="735" y="9120"/>
                  <a:pt x="738" y="9266"/>
                </a:cubicBezTo>
                <a:cubicBezTo>
                  <a:pt x="738" y="9408"/>
                  <a:pt x="744" y="9557"/>
                  <a:pt x="738" y="9731"/>
                </a:cubicBezTo>
                <a:cubicBezTo>
                  <a:pt x="691" y="9581"/>
                  <a:pt x="649" y="9567"/>
                  <a:pt x="610" y="9567"/>
                </a:cubicBezTo>
                <a:cubicBezTo>
                  <a:pt x="601" y="9567"/>
                  <a:pt x="592" y="9568"/>
                  <a:pt x="584" y="9568"/>
                </a:cubicBezTo>
                <a:cubicBezTo>
                  <a:pt x="578" y="9568"/>
                  <a:pt x="572" y="9568"/>
                  <a:pt x="567" y="9566"/>
                </a:cubicBezTo>
                <a:cubicBezTo>
                  <a:pt x="541" y="9560"/>
                  <a:pt x="518" y="9541"/>
                  <a:pt x="495" y="9463"/>
                </a:cubicBezTo>
                <a:cubicBezTo>
                  <a:pt x="479" y="9408"/>
                  <a:pt x="466" y="9353"/>
                  <a:pt x="460" y="9298"/>
                </a:cubicBezTo>
                <a:cubicBezTo>
                  <a:pt x="450" y="9221"/>
                  <a:pt x="440" y="9124"/>
                  <a:pt x="431" y="9001"/>
                </a:cubicBezTo>
                <a:cubicBezTo>
                  <a:pt x="428" y="9120"/>
                  <a:pt x="424" y="9243"/>
                  <a:pt x="421" y="9350"/>
                </a:cubicBezTo>
                <a:lnTo>
                  <a:pt x="421" y="9628"/>
                </a:lnTo>
                <a:cubicBezTo>
                  <a:pt x="424" y="9790"/>
                  <a:pt x="440" y="9896"/>
                  <a:pt x="482" y="9899"/>
                </a:cubicBezTo>
                <a:cubicBezTo>
                  <a:pt x="408" y="10165"/>
                  <a:pt x="647" y="11167"/>
                  <a:pt x="531" y="11587"/>
                </a:cubicBezTo>
                <a:cubicBezTo>
                  <a:pt x="586" y="11781"/>
                  <a:pt x="715" y="11846"/>
                  <a:pt x="702" y="12357"/>
                </a:cubicBezTo>
                <a:cubicBezTo>
                  <a:pt x="695" y="12375"/>
                  <a:pt x="686" y="12381"/>
                  <a:pt x="677" y="12381"/>
                </a:cubicBezTo>
                <a:cubicBezTo>
                  <a:pt x="670" y="12381"/>
                  <a:pt x="663" y="12377"/>
                  <a:pt x="657" y="12373"/>
                </a:cubicBezTo>
                <a:lnTo>
                  <a:pt x="657" y="12373"/>
                </a:lnTo>
                <a:cubicBezTo>
                  <a:pt x="696" y="12459"/>
                  <a:pt x="723" y="12846"/>
                  <a:pt x="787" y="12846"/>
                </a:cubicBezTo>
                <a:cubicBezTo>
                  <a:pt x="807" y="12846"/>
                  <a:pt x="831" y="12807"/>
                  <a:pt x="861" y="12709"/>
                </a:cubicBezTo>
                <a:lnTo>
                  <a:pt x="861" y="12709"/>
                </a:lnTo>
                <a:cubicBezTo>
                  <a:pt x="476" y="14118"/>
                  <a:pt x="887" y="16650"/>
                  <a:pt x="557" y="17878"/>
                </a:cubicBezTo>
                <a:cubicBezTo>
                  <a:pt x="599" y="18874"/>
                  <a:pt x="638" y="20080"/>
                  <a:pt x="647" y="20985"/>
                </a:cubicBezTo>
                <a:cubicBezTo>
                  <a:pt x="609" y="20927"/>
                  <a:pt x="586" y="20982"/>
                  <a:pt x="599" y="20811"/>
                </a:cubicBezTo>
                <a:lnTo>
                  <a:pt x="599" y="20811"/>
                </a:lnTo>
                <a:cubicBezTo>
                  <a:pt x="482" y="22062"/>
                  <a:pt x="948" y="21580"/>
                  <a:pt x="822" y="23003"/>
                </a:cubicBezTo>
                <a:cubicBezTo>
                  <a:pt x="782" y="23150"/>
                  <a:pt x="754" y="23207"/>
                  <a:pt x="734" y="23207"/>
                </a:cubicBezTo>
                <a:cubicBezTo>
                  <a:pt x="668" y="23207"/>
                  <a:pt x="688" y="22613"/>
                  <a:pt x="663" y="22613"/>
                </a:cubicBezTo>
                <a:cubicBezTo>
                  <a:pt x="658" y="22613"/>
                  <a:pt x="651" y="22639"/>
                  <a:pt x="641" y="22702"/>
                </a:cubicBezTo>
                <a:cubicBezTo>
                  <a:pt x="237" y="22899"/>
                  <a:pt x="693" y="24419"/>
                  <a:pt x="460" y="25376"/>
                </a:cubicBezTo>
                <a:lnTo>
                  <a:pt x="434" y="25143"/>
                </a:lnTo>
                <a:lnTo>
                  <a:pt x="434" y="25143"/>
                </a:lnTo>
                <a:cubicBezTo>
                  <a:pt x="298" y="25877"/>
                  <a:pt x="586" y="26931"/>
                  <a:pt x="557" y="28127"/>
                </a:cubicBezTo>
                <a:cubicBezTo>
                  <a:pt x="557" y="28127"/>
                  <a:pt x="540" y="28099"/>
                  <a:pt x="521" y="28099"/>
                </a:cubicBezTo>
                <a:cubicBezTo>
                  <a:pt x="512" y="28099"/>
                  <a:pt x="503" y="28104"/>
                  <a:pt x="495" y="28120"/>
                </a:cubicBezTo>
                <a:cubicBezTo>
                  <a:pt x="699" y="28938"/>
                  <a:pt x="767" y="30487"/>
                  <a:pt x="825" y="31635"/>
                </a:cubicBezTo>
                <a:cubicBezTo>
                  <a:pt x="715" y="31388"/>
                  <a:pt x="717" y="31234"/>
                  <a:pt x="676" y="31234"/>
                </a:cubicBezTo>
                <a:cubicBezTo>
                  <a:pt x="658" y="31234"/>
                  <a:pt x="631" y="31264"/>
                  <a:pt x="583" y="31331"/>
                </a:cubicBezTo>
                <a:cubicBezTo>
                  <a:pt x="605" y="31848"/>
                  <a:pt x="838" y="31179"/>
                  <a:pt x="883" y="32210"/>
                </a:cubicBezTo>
                <a:cubicBezTo>
                  <a:pt x="796" y="32543"/>
                  <a:pt x="722" y="33287"/>
                  <a:pt x="550" y="33387"/>
                </a:cubicBezTo>
                <a:lnTo>
                  <a:pt x="541" y="32417"/>
                </a:lnTo>
                <a:lnTo>
                  <a:pt x="541" y="32417"/>
                </a:lnTo>
                <a:cubicBezTo>
                  <a:pt x="321" y="32915"/>
                  <a:pt x="550" y="33671"/>
                  <a:pt x="512" y="34185"/>
                </a:cubicBezTo>
                <a:lnTo>
                  <a:pt x="415" y="34121"/>
                </a:lnTo>
                <a:lnTo>
                  <a:pt x="415" y="34121"/>
                </a:lnTo>
                <a:cubicBezTo>
                  <a:pt x="444" y="35608"/>
                  <a:pt x="689" y="35627"/>
                  <a:pt x="670" y="37228"/>
                </a:cubicBezTo>
                <a:lnTo>
                  <a:pt x="744" y="37063"/>
                </a:lnTo>
                <a:lnTo>
                  <a:pt x="744" y="37063"/>
                </a:lnTo>
                <a:cubicBezTo>
                  <a:pt x="987" y="37936"/>
                  <a:pt x="609" y="37797"/>
                  <a:pt x="786" y="38666"/>
                </a:cubicBezTo>
                <a:lnTo>
                  <a:pt x="541" y="38931"/>
                </a:lnTo>
                <a:cubicBezTo>
                  <a:pt x="602" y="39507"/>
                  <a:pt x="777" y="40952"/>
                  <a:pt x="825" y="41986"/>
                </a:cubicBezTo>
                <a:cubicBezTo>
                  <a:pt x="644" y="41401"/>
                  <a:pt x="550" y="40189"/>
                  <a:pt x="444" y="39439"/>
                </a:cubicBezTo>
                <a:lnTo>
                  <a:pt x="444" y="39439"/>
                </a:lnTo>
                <a:cubicBezTo>
                  <a:pt x="444" y="40011"/>
                  <a:pt x="460" y="41382"/>
                  <a:pt x="579" y="41683"/>
                </a:cubicBezTo>
                <a:cubicBezTo>
                  <a:pt x="557" y="41450"/>
                  <a:pt x="499" y="41162"/>
                  <a:pt x="534" y="40933"/>
                </a:cubicBezTo>
                <a:lnTo>
                  <a:pt x="534" y="40933"/>
                </a:lnTo>
                <a:cubicBezTo>
                  <a:pt x="728" y="41634"/>
                  <a:pt x="822" y="42559"/>
                  <a:pt x="819" y="43697"/>
                </a:cubicBezTo>
                <a:cubicBezTo>
                  <a:pt x="804" y="43691"/>
                  <a:pt x="790" y="43688"/>
                  <a:pt x="777" y="43688"/>
                </a:cubicBezTo>
                <a:cubicBezTo>
                  <a:pt x="364" y="43688"/>
                  <a:pt x="685" y="46693"/>
                  <a:pt x="327" y="47492"/>
                </a:cubicBezTo>
                <a:cubicBezTo>
                  <a:pt x="502" y="49510"/>
                  <a:pt x="253" y="51491"/>
                  <a:pt x="279" y="53838"/>
                </a:cubicBezTo>
                <a:cubicBezTo>
                  <a:pt x="360" y="53657"/>
                  <a:pt x="406" y="53587"/>
                  <a:pt x="432" y="53587"/>
                </a:cubicBezTo>
                <a:cubicBezTo>
                  <a:pt x="523" y="53587"/>
                  <a:pt x="389" y="54388"/>
                  <a:pt x="622" y="54388"/>
                </a:cubicBezTo>
                <a:cubicBezTo>
                  <a:pt x="636" y="54388"/>
                  <a:pt x="652" y="54385"/>
                  <a:pt x="670" y="54378"/>
                </a:cubicBezTo>
                <a:lnTo>
                  <a:pt x="670" y="54378"/>
                </a:lnTo>
                <a:cubicBezTo>
                  <a:pt x="693" y="54922"/>
                  <a:pt x="686" y="55132"/>
                  <a:pt x="664" y="55183"/>
                </a:cubicBezTo>
                <a:lnTo>
                  <a:pt x="680" y="55067"/>
                </a:lnTo>
                <a:lnTo>
                  <a:pt x="680" y="55067"/>
                </a:lnTo>
                <a:cubicBezTo>
                  <a:pt x="670" y="55115"/>
                  <a:pt x="667" y="55145"/>
                  <a:pt x="660" y="55187"/>
                </a:cubicBezTo>
                <a:lnTo>
                  <a:pt x="434" y="56842"/>
                </a:lnTo>
                <a:cubicBezTo>
                  <a:pt x="414" y="56911"/>
                  <a:pt x="399" y="56940"/>
                  <a:pt x="387" y="56940"/>
                </a:cubicBezTo>
                <a:cubicBezTo>
                  <a:pt x="332" y="56940"/>
                  <a:pt x="335" y="56368"/>
                  <a:pt x="272" y="56368"/>
                </a:cubicBezTo>
                <a:cubicBezTo>
                  <a:pt x="270" y="56368"/>
                  <a:pt x="268" y="56369"/>
                  <a:pt x="266" y="56370"/>
                </a:cubicBezTo>
                <a:cubicBezTo>
                  <a:pt x="237" y="57569"/>
                  <a:pt x="104" y="56874"/>
                  <a:pt x="4" y="57663"/>
                </a:cubicBezTo>
                <a:cubicBezTo>
                  <a:pt x="20" y="57644"/>
                  <a:pt x="34" y="57636"/>
                  <a:pt x="48" y="57636"/>
                </a:cubicBezTo>
                <a:cubicBezTo>
                  <a:pt x="152" y="57636"/>
                  <a:pt x="192" y="58158"/>
                  <a:pt x="146" y="58762"/>
                </a:cubicBezTo>
                <a:lnTo>
                  <a:pt x="321" y="57802"/>
                </a:lnTo>
                <a:lnTo>
                  <a:pt x="321" y="57802"/>
                </a:lnTo>
                <a:cubicBezTo>
                  <a:pt x="521" y="59473"/>
                  <a:pt x="1" y="59247"/>
                  <a:pt x="198" y="60935"/>
                </a:cubicBezTo>
                <a:lnTo>
                  <a:pt x="85" y="60408"/>
                </a:lnTo>
                <a:lnTo>
                  <a:pt x="85" y="60408"/>
                </a:lnTo>
                <a:cubicBezTo>
                  <a:pt x="104" y="60657"/>
                  <a:pt x="114" y="61025"/>
                  <a:pt x="124" y="61446"/>
                </a:cubicBezTo>
                <a:cubicBezTo>
                  <a:pt x="127" y="61656"/>
                  <a:pt x="133" y="61879"/>
                  <a:pt x="137" y="62105"/>
                </a:cubicBezTo>
                <a:cubicBezTo>
                  <a:pt x="140" y="62218"/>
                  <a:pt x="143" y="62331"/>
                  <a:pt x="149" y="62445"/>
                </a:cubicBezTo>
                <a:lnTo>
                  <a:pt x="153" y="62532"/>
                </a:lnTo>
                <a:lnTo>
                  <a:pt x="153" y="62554"/>
                </a:lnTo>
                <a:lnTo>
                  <a:pt x="153" y="62564"/>
                </a:lnTo>
                <a:cubicBezTo>
                  <a:pt x="153" y="62567"/>
                  <a:pt x="143" y="62571"/>
                  <a:pt x="166" y="62574"/>
                </a:cubicBezTo>
                <a:lnTo>
                  <a:pt x="334" y="62616"/>
                </a:lnTo>
                <a:lnTo>
                  <a:pt x="1006" y="62787"/>
                </a:lnTo>
                <a:lnTo>
                  <a:pt x="1006" y="63789"/>
                </a:lnTo>
                <a:lnTo>
                  <a:pt x="486" y="64349"/>
                </a:lnTo>
                <a:lnTo>
                  <a:pt x="502" y="64349"/>
                </a:lnTo>
                <a:lnTo>
                  <a:pt x="534" y="64355"/>
                </a:lnTo>
                <a:cubicBezTo>
                  <a:pt x="618" y="64371"/>
                  <a:pt x="699" y="64384"/>
                  <a:pt x="780" y="64397"/>
                </a:cubicBezTo>
                <a:cubicBezTo>
                  <a:pt x="919" y="64420"/>
                  <a:pt x="1064" y="64433"/>
                  <a:pt x="1207" y="64439"/>
                </a:cubicBezTo>
                <a:cubicBezTo>
                  <a:pt x="1310" y="64420"/>
                  <a:pt x="1384" y="64401"/>
                  <a:pt x="1449" y="64384"/>
                </a:cubicBezTo>
                <a:cubicBezTo>
                  <a:pt x="1566" y="64401"/>
                  <a:pt x="1705" y="64426"/>
                  <a:pt x="1737" y="64462"/>
                </a:cubicBezTo>
                <a:cubicBezTo>
                  <a:pt x="1769" y="64494"/>
                  <a:pt x="1688" y="64530"/>
                  <a:pt x="1342" y="64565"/>
                </a:cubicBezTo>
                <a:cubicBezTo>
                  <a:pt x="1572" y="64552"/>
                  <a:pt x="1811" y="64546"/>
                  <a:pt x="2041" y="64527"/>
                </a:cubicBezTo>
                <a:lnTo>
                  <a:pt x="2309" y="64497"/>
                </a:lnTo>
                <a:lnTo>
                  <a:pt x="2516" y="64472"/>
                </a:lnTo>
                <a:cubicBezTo>
                  <a:pt x="2658" y="64452"/>
                  <a:pt x="2801" y="64439"/>
                  <a:pt x="2940" y="64410"/>
                </a:cubicBezTo>
                <a:lnTo>
                  <a:pt x="3360" y="64329"/>
                </a:lnTo>
                <a:cubicBezTo>
                  <a:pt x="3502" y="64300"/>
                  <a:pt x="3644" y="64274"/>
                  <a:pt x="3783" y="64242"/>
                </a:cubicBezTo>
                <a:lnTo>
                  <a:pt x="4204" y="64139"/>
                </a:lnTo>
                <a:lnTo>
                  <a:pt x="4621" y="64032"/>
                </a:lnTo>
                <a:lnTo>
                  <a:pt x="5031" y="63909"/>
                </a:lnTo>
                <a:lnTo>
                  <a:pt x="5435" y="63789"/>
                </a:lnTo>
                <a:cubicBezTo>
                  <a:pt x="5568" y="63747"/>
                  <a:pt x="5697" y="63702"/>
                  <a:pt x="5827" y="63660"/>
                </a:cubicBezTo>
                <a:cubicBezTo>
                  <a:pt x="6082" y="63573"/>
                  <a:pt x="6337" y="63502"/>
                  <a:pt x="6577" y="63414"/>
                </a:cubicBezTo>
                <a:cubicBezTo>
                  <a:pt x="6816" y="63330"/>
                  <a:pt x="7052" y="63263"/>
                  <a:pt x="7275" y="63195"/>
                </a:cubicBezTo>
                <a:cubicBezTo>
                  <a:pt x="7498" y="63127"/>
                  <a:pt x="7708" y="63062"/>
                  <a:pt x="7912" y="63014"/>
                </a:cubicBezTo>
                <a:lnTo>
                  <a:pt x="7912" y="63014"/>
                </a:lnTo>
                <a:lnTo>
                  <a:pt x="7789" y="63156"/>
                </a:lnTo>
                <a:cubicBezTo>
                  <a:pt x="7957" y="63075"/>
                  <a:pt x="8122" y="62981"/>
                  <a:pt x="8280" y="62878"/>
                </a:cubicBezTo>
                <a:cubicBezTo>
                  <a:pt x="8458" y="62768"/>
                  <a:pt x="8659" y="62690"/>
                  <a:pt x="8866" y="62648"/>
                </a:cubicBezTo>
                <a:lnTo>
                  <a:pt x="8866" y="62648"/>
                </a:lnTo>
                <a:cubicBezTo>
                  <a:pt x="8858" y="62683"/>
                  <a:pt x="8795" y="62750"/>
                  <a:pt x="8844" y="62750"/>
                </a:cubicBezTo>
                <a:cubicBezTo>
                  <a:pt x="8859" y="62750"/>
                  <a:pt x="8884" y="62744"/>
                  <a:pt x="8924" y="62729"/>
                </a:cubicBezTo>
                <a:cubicBezTo>
                  <a:pt x="9017" y="62674"/>
                  <a:pt x="9241" y="62532"/>
                  <a:pt x="9506" y="62383"/>
                </a:cubicBezTo>
                <a:cubicBezTo>
                  <a:pt x="9771" y="62234"/>
                  <a:pt x="10068" y="62070"/>
                  <a:pt x="10317" y="61982"/>
                </a:cubicBezTo>
                <a:lnTo>
                  <a:pt x="10317" y="61982"/>
                </a:lnTo>
                <a:lnTo>
                  <a:pt x="9955" y="62270"/>
                </a:lnTo>
                <a:cubicBezTo>
                  <a:pt x="10197" y="62173"/>
                  <a:pt x="10421" y="62076"/>
                  <a:pt x="10631" y="61976"/>
                </a:cubicBezTo>
                <a:cubicBezTo>
                  <a:pt x="10838" y="61879"/>
                  <a:pt x="11028" y="61769"/>
                  <a:pt x="11213" y="61665"/>
                </a:cubicBezTo>
                <a:cubicBezTo>
                  <a:pt x="11397" y="61559"/>
                  <a:pt x="11568" y="61452"/>
                  <a:pt x="11730" y="61342"/>
                </a:cubicBezTo>
                <a:cubicBezTo>
                  <a:pt x="11895" y="61235"/>
                  <a:pt x="12053" y="61126"/>
                  <a:pt x="12205" y="61016"/>
                </a:cubicBezTo>
                <a:lnTo>
                  <a:pt x="12651" y="60679"/>
                </a:lnTo>
                <a:lnTo>
                  <a:pt x="12874" y="60511"/>
                </a:lnTo>
                <a:lnTo>
                  <a:pt x="13097" y="60337"/>
                </a:lnTo>
                <a:cubicBezTo>
                  <a:pt x="13246" y="60220"/>
                  <a:pt x="13398" y="60104"/>
                  <a:pt x="13560" y="59988"/>
                </a:cubicBezTo>
                <a:cubicBezTo>
                  <a:pt x="13718" y="59871"/>
                  <a:pt x="13883" y="59745"/>
                  <a:pt x="14058" y="59625"/>
                </a:cubicBezTo>
                <a:cubicBezTo>
                  <a:pt x="14075" y="59653"/>
                  <a:pt x="14112" y="59665"/>
                  <a:pt x="14165" y="59665"/>
                </a:cubicBezTo>
                <a:cubicBezTo>
                  <a:pt x="14219" y="59665"/>
                  <a:pt x="14289" y="59652"/>
                  <a:pt x="14371" y="59625"/>
                </a:cubicBezTo>
                <a:cubicBezTo>
                  <a:pt x="14578" y="59558"/>
                  <a:pt x="14779" y="59470"/>
                  <a:pt x="14969" y="59370"/>
                </a:cubicBezTo>
                <a:cubicBezTo>
                  <a:pt x="15422" y="59141"/>
                  <a:pt x="15933" y="58824"/>
                  <a:pt x="16272" y="58610"/>
                </a:cubicBezTo>
                <a:lnTo>
                  <a:pt x="16272" y="58659"/>
                </a:lnTo>
                <a:cubicBezTo>
                  <a:pt x="17249" y="57990"/>
                  <a:pt x="18021" y="57359"/>
                  <a:pt x="18771" y="56745"/>
                </a:cubicBezTo>
                <a:cubicBezTo>
                  <a:pt x="19521" y="56131"/>
                  <a:pt x="20249" y="55526"/>
                  <a:pt x="21135" y="54925"/>
                </a:cubicBezTo>
                <a:cubicBezTo>
                  <a:pt x="21778" y="54708"/>
                  <a:pt x="22754" y="54178"/>
                  <a:pt x="23860" y="53719"/>
                </a:cubicBezTo>
                <a:lnTo>
                  <a:pt x="24277" y="53548"/>
                </a:lnTo>
                <a:cubicBezTo>
                  <a:pt x="24348" y="53518"/>
                  <a:pt x="24419" y="53493"/>
                  <a:pt x="24490" y="53467"/>
                </a:cubicBezTo>
                <a:lnTo>
                  <a:pt x="24704" y="53389"/>
                </a:lnTo>
                <a:cubicBezTo>
                  <a:pt x="24849" y="53341"/>
                  <a:pt x="24988" y="53282"/>
                  <a:pt x="25134" y="53240"/>
                </a:cubicBezTo>
                <a:lnTo>
                  <a:pt x="25567" y="53111"/>
                </a:lnTo>
                <a:cubicBezTo>
                  <a:pt x="25641" y="53088"/>
                  <a:pt x="25712" y="53066"/>
                  <a:pt x="25784" y="53050"/>
                </a:cubicBezTo>
                <a:lnTo>
                  <a:pt x="26000" y="52998"/>
                </a:lnTo>
                <a:lnTo>
                  <a:pt x="26424" y="52898"/>
                </a:lnTo>
                <a:cubicBezTo>
                  <a:pt x="26563" y="52872"/>
                  <a:pt x="26702" y="52846"/>
                  <a:pt x="26837" y="52823"/>
                </a:cubicBezTo>
                <a:cubicBezTo>
                  <a:pt x="26973" y="52801"/>
                  <a:pt x="27103" y="52778"/>
                  <a:pt x="27235" y="52765"/>
                </a:cubicBezTo>
                <a:lnTo>
                  <a:pt x="27235" y="52765"/>
                </a:lnTo>
                <a:cubicBezTo>
                  <a:pt x="27226" y="52765"/>
                  <a:pt x="27218" y="52766"/>
                  <a:pt x="27210" y="52766"/>
                </a:cubicBezTo>
                <a:cubicBezTo>
                  <a:pt x="26930" y="52766"/>
                  <a:pt x="27252" y="52546"/>
                  <a:pt x="27607" y="52452"/>
                </a:cubicBezTo>
                <a:cubicBezTo>
                  <a:pt x="27675" y="52445"/>
                  <a:pt x="27739" y="52435"/>
                  <a:pt x="27804" y="52422"/>
                </a:cubicBezTo>
                <a:cubicBezTo>
                  <a:pt x="27875" y="52410"/>
                  <a:pt x="27950" y="52397"/>
                  <a:pt x="28021" y="52377"/>
                </a:cubicBezTo>
                <a:cubicBezTo>
                  <a:pt x="28169" y="52345"/>
                  <a:pt x="28318" y="52303"/>
                  <a:pt x="28451" y="52270"/>
                </a:cubicBezTo>
                <a:cubicBezTo>
                  <a:pt x="28574" y="52244"/>
                  <a:pt x="28683" y="52224"/>
                  <a:pt x="28762" y="52224"/>
                </a:cubicBezTo>
                <a:cubicBezTo>
                  <a:pt x="28854" y="52224"/>
                  <a:pt x="28906" y="52251"/>
                  <a:pt x="28894" y="52322"/>
                </a:cubicBezTo>
                <a:lnTo>
                  <a:pt x="28716" y="52338"/>
                </a:lnTo>
                <a:cubicBezTo>
                  <a:pt x="28858" y="52408"/>
                  <a:pt x="29069" y="52428"/>
                  <a:pt x="29319" y="52428"/>
                </a:cubicBezTo>
                <a:cubicBezTo>
                  <a:pt x="29428" y="52428"/>
                  <a:pt x="29545" y="52424"/>
                  <a:pt x="29666" y="52419"/>
                </a:cubicBezTo>
                <a:cubicBezTo>
                  <a:pt x="29767" y="52413"/>
                  <a:pt x="29867" y="52406"/>
                  <a:pt x="29973" y="52397"/>
                </a:cubicBezTo>
                <a:lnTo>
                  <a:pt x="30290" y="52374"/>
                </a:lnTo>
                <a:cubicBezTo>
                  <a:pt x="30504" y="52358"/>
                  <a:pt x="30717" y="52338"/>
                  <a:pt x="30917" y="52329"/>
                </a:cubicBezTo>
                <a:lnTo>
                  <a:pt x="31031" y="51996"/>
                </a:lnTo>
                <a:cubicBezTo>
                  <a:pt x="31166" y="52018"/>
                  <a:pt x="31302" y="52038"/>
                  <a:pt x="31444" y="52051"/>
                </a:cubicBezTo>
                <a:cubicBezTo>
                  <a:pt x="31587" y="52067"/>
                  <a:pt x="31732" y="52080"/>
                  <a:pt x="31881" y="52089"/>
                </a:cubicBezTo>
                <a:cubicBezTo>
                  <a:pt x="32150" y="52104"/>
                  <a:pt x="32427" y="52116"/>
                  <a:pt x="32712" y="52116"/>
                </a:cubicBezTo>
                <a:cubicBezTo>
                  <a:pt x="32745" y="52116"/>
                  <a:pt x="32779" y="52116"/>
                  <a:pt x="32812" y="52115"/>
                </a:cubicBezTo>
                <a:cubicBezTo>
                  <a:pt x="32848" y="52115"/>
                  <a:pt x="32885" y="52116"/>
                  <a:pt x="32921" y="52116"/>
                </a:cubicBezTo>
                <a:cubicBezTo>
                  <a:pt x="33525" y="52116"/>
                  <a:pt x="34151" y="52091"/>
                  <a:pt x="34755" y="52067"/>
                </a:cubicBezTo>
                <a:cubicBezTo>
                  <a:pt x="35355" y="52042"/>
                  <a:pt x="35933" y="52018"/>
                  <a:pt x="36436" y="52018"/>
                </a:cubicBezTo>
                <a:cubicBezTo>
                  <a:pt x="36466" y="52018"/>
                  <a:pt x="36497" y="52018"/>
                  <a:pt x="36527" y="52018"/>
                </a:cubicBezTo>
                <a:cubicBezTo>
                  <a:pt x="37050" y="52025"/>
                  <a:pt x="37493" y="52057"/>
                  <a:pt x="37791" y="52157"/>
                </a:cubicBezTo>
                <a:cubicBezTo>
                  <a:pt x="38308" y="52064"/>
                  <a:pt x="38955" y="52041"/>
                  <a:pt x="39469" y="51934"/>
                </a:cubicBezTo>
                <a:lnTo>
                  <a:pt x="39469" y="51934"/>
                </a:lnTo>
                <a:lnTo>
                  <a:pt x="39449" y="52112"/>
                </a:lnTo>
                <a:cubicBezTo>
                  <a:pt x="40177" y="52099"/>
                  <a:pt x="40723" y="52077"/>
                  <a:pt x="41308" y="52028"/>
                </a:cubicBezTo>
                <a:cubicBezTo>
                  <a:pt x="41897" y="51983"/>
                  <a:pt x="42527" y="51912"/>
                  <a:pt x="43422" y="51756"/>
                </a:cubicBezTo>
                <a:lnTo>
                  <a:pt x="43422" y="51756"/>
                </a:lnTo>
                <a:cubicBezTo>
                  <a:pt x="43306" y="51818"/>
                  <a:pt x="43190" y="51876"/>
                  <a:pt x="43073" y="51934"/>
                </a:cubicBezTo>
                <a:cubicBezTo>
                  <a:pt x="43581" y="51870"/>
                  <a:pt x="43882" y="51692"/>
                  <a:pt x="44169" y="51511"/>
                </a:cubicBezTo>
                <a:cubicBezTo>
                  <a:pt x="44312" y="51420"/>
                  <a:pt x="44451" y="51326"/>
                  <a:pt x="44609" y="51246"/>
                </a:cubicBezTo>
                <a:cubicBezTo>
                  <a:pt x="44790" y="51155"/>
                  <a:pt x="44981" y="51084"/>
                  <a:pt x="45178" y="51042"/>
                </a:cubicBezTo>
                <a:cubicBezTo>
                  <a:pt x="45288" y="51107"/>
                  <a:pt x="45398" y="51175"/>
                  <a:pt x="45511" y="51236"/>
                </a:cubicBezTo>
                <a:cubicBezTo>
                  <a:pt x="46381" y="51036"/>
                  <a:pt x="47266" y="50848"/>
                  <a:pt x="48130" y="50567"/>
                </a:cubicBezTo>
                <a:cubicBezTo>
                  <a:pt x="48993" y="50289"/>
                  <a:pt x="49833" y="49920"/>
                  <a:pt x="50567" y="49396"/>
                </a:cubicBezTo>
                <a:lnTo>
                  <a:pt x="50567" y="49396"/>
                </a:lnTo>
                <a:cubicBezTo>
                  <a:pt x="50561" y="49445"/>
                  <a:pt x="50548" y="49535"/>
                  <a:pt x="50289" y="49678"/>
                </a:cubicBezTo>
                <a:lnTo>
                  <a:pt x="50642" y="49510"/>
                </a:lnTo>
                <a:lnTo>
                  <a:pt x="51075" y="49286"/>
                </a:lnTo>
                <a:cubicBezTo>
                  <a:pt x="51230" y="49202"/>
                  <a:pt x="51388" y="49112"/>
                  <a:pt x="51547" y="49021"/>
                </a:cubicBezTo>
                <a:cubicBezTo>
                  <a:pt x="51705" y="48934"/>
                  <a:pt x="51854" y="48831"/>
                  <a:pt x="51999" y="48737"/>
                </a:cubicBezTo>
                <a:cubicBezTo>
                  <a:pt x="52284" y="48543"/>
                  <a:pt x="52530" y="48355"/>
                  <a:pt x="52669" y="48203"/>
                </a:cubicBezTo>
                <a:cubicBezTo>
                  <a:pt x="52788" y="48077"/>
                  <a:pt x="52837" y="47984"/>
                  <a:pt x="52772" y="47945"/>
                </a:cubicBezTo>
                <a:cubicBezTo>
                  <a:pt x="52798" y="47945"/>
                  <a:pt x="52821" y="47938"/>
                  <a:pt x="52843" y="47929"/>
                </a:cubicBezTo>
                <a:cubicBezTo>
                  <a:pt x="52914" y="47896"/>
                  <a:pt x="52982" y="47854"/>
                  <a:pt x="53044" y="47809"/>
                </a:cubicBezTo>
                <a:cubicBezTo>
                  <a:pt x="53121" y="47751"/>
                  <a:pt x="53212" y="47680"/>
                  <a:pt x="53309" y="47596"/>
                </a:cubicBezTo>
                <a:cubicBezTo>
                  <a:pt x="53406" y="47515"/>
                  <a:pt x="53503" y="47411"/>
                  <a:pt x="53606" y="47308"/>
                </a:cubicBezTo>
                <a:cubicBezTo>
                  <a:pt x="54030" y="46891"/>
                  <a:pt x="54460" y="46325"/>
                  <a:pt x="54747" y="45934"/>
                </a:cubicBezTo>
                <a:lnTo>
                  <a:pt x="54770" y="46163"/>
                </a:lnTo>
                <a:lnTo>
                  <a:pt x="54903" y="45911"/>
                </a:lnTo>
                <a:cubicBezTo>
                  <a:pt x="54938" y="45834"/>
                  <a:pt x="54971" y="45766"/>
                  <a:pt x="55000" y="45701"/>
                </a:cubicBezTo>
                <a:cubicBezTo>
                  <a:pt x="55058" y="45575"/>
                  <a:pt x="55110" y="45468"/>
                  <a:pt x="55174" y="45358"/>
                </a:cubicBezTo>
                <a:cubicBezTo>
                  <a:pt x="55236" y="45249"/>
                  <a:pt x="55304" y="45132"/>
                  <a:pt x="55401" y="44983"/>
                </a:cubicBezTo>
                <a:cubicBezTo>
                  <a:pt x="55446" y="44912"/>
                  <a:pt x="55501" y="44831"/>
                  <a:pt x="55565" y="44741"/>
                </a:cubicBezTo>
                <a:lnTo>
                  <a:pt x="55666" y="44599"/>
                </a:lnTo>
                <a:lnTo>
                  <a:pt x="55776" y="44434"/>
                </a:lnTo>
                <a:cubicBezTo>
                  <a:pt x="55841" y="44362"/>
                  <a:pt x="55892" y="44329"/>
                  <a:pt x="55918" y="44329"/>
                </a:cubicBezTo>
                <a:cubicBezTo>
                  <a:pt x="55957" y="44329"/>
                  <a:pt x="55941" y="44401"/>
                  <a:pt x="55837" y="44524"/>
                </a:cubicBezTo>
                <a:cubicBezTo>
                  <a:pt x="56092" y="44240"/>
                  <a:pt x="56164" y="44088"/>
                  <a:pt x="56241" y="43917"/>
                </a:cubicBezTo>
                <a:cubicBezTo>
                  <a:pt x="56286" y="43810"/>
                  <a:pt x="56345" y="43706"/>
                  <a:pt x="56406" y="43606"/>
                </a:cubicBezTo>
                <a:cubicBezTo>
                  <a:pt x="56445" y="43545"/>
                  <a:pt x="56493" y="43477"/>
                  <a:pt x="56551" y="43399"/>
                </a:cubicBezTo>
                <a:cubicBezTo>
                  <a:pt x="56613" y="43318"/>
                  <a:pt x="56681" y="43228"/>
                  <a:pt x="56768" y="43128"/>
                </a:cubicBezTo>
                <a:lnTo>
                  <a:pt x="56768" y="43128"/>
                </a:lnTo>
                <a:cubicBezTo>
                  <a:pt x="56720" y="43257"/>
                  <a:pt x="56674" y="43386"/>
                  <a:pt x="56626" y="43516"/>
                </a:cubicBezTo>
                <a:cubicBezTo>
                  <a:pt x="57162" y="42785"/>
                  <a:pt x="57072" y="42808"/>
                  <a:pt x="57247" y="42326"/>
                </a:cubicBezTo>
                <a:cubicBezTo>
                  <a:pt x="57512" y="41818"/>
                  <a:pt x="58246" y="40939"/>
                  <a:pt x="58449" y="40920"/>
                </a:cubicBezTo>
                <a:cubicBezTo>
                  <a:pt x="58440" y="40768"/>
                  <a:pt x="58611" y="40289"/>
                  <a:pt x="58954" y="39885"/>
                </a:cubicBezTo>
                <a:cubicBezTo>
                  <a:pt x="58959" y="39884"/>
                  <a:pt x="58964" y="39883"/>
                  <a:pt x="58968" y="39883"/>
                </a:cubicBezTo>
                <a:cubicBezTo>
                  <a:pt x="59035" y="39883"/>
                  <a:pt x="58961" y="40042"/>
                  <a:pt x="58921" y="40128"/>
                </a:cubicBezTo>
                <a:cubicBezTo>
                  <a:pt x="59396" y="39549"/>
                  <a:pt x="59687" y="39080"/>
                  <a:pt x="59953" y="38663"/>
                </a:cubicBezTo>
                <a:cubicBezTo>
                  <a:pt x="60218" y="38243"/>
                  <a:pt x="60467" y="37884"/>
                  <a:pt x="60864" y="37554"/>
                </a:cubicBezTo>
                <a:cubicBezTo>
                  <a:pt x="60877" y="37559"/>
                  <a:pt x="60891" y="37561"/>
                  <a:pt x="60904" y="37561"/>
                </a:cubicBezTo>
                <a:cubicBezTo>
                  <a:pt x="60951" y="37561"/>
                  <a:pt x="61002" y="37534"/>
                  <a:pt x="61055" y="37496"/>
                </a:cubicBezTo>
                <a:lnTo>
                  <a:pt x="61055" y="37496"/>
                </a:lnTo>
                <a:cubicBezTo>
                  <a:pt x="60955" y="37603"/>
                  <a:pt x="60867" y="37713"/>
                  <a:pt x="60777" y="37819"/>
                </a:cubicBezTo>
                <a:cubicBezTo>
                  <a:pt x="60683" y="37923"/>
                  <a:pt x="60599" y="38020"/>
                  <a:pt x="60518" y="38120"/>
                </a:cubicBezTo>
                <a:lnTo>
                  <a:pt x="60101" y="38631"/>
                </a:lnTo>
                <a:cubicBezTo>
                  <a:pt x="59910" y="38873"/>
                  <a:pt x="59788" y="39028"/>
                  <a:pt x="59762" y="39054"/>
                </a:cubicBezTo>
                <a:cubicBezTo>
                  <a:pt x="59769" y="39059"/>
                  <a:pt x="59778" y="39061"/>
                  <a:pt x="59788" y="39061"/>
                </a:cubicBezTo>
                <a:cubicBezTo>
                  <a:pt x="59895" y="39061"/>
                  <a:pt x="60139" y="38817"/>
                  <a:pt x="60235" y="38817"/>
                </a:cubicBezTo>
                <a:cubicBezTo>
                  <a:pt x="60289" y="38817"/>
                  <a:pt x="60296" y="38896"/>
                  <a:pt x="60201" y="39145"/>
                </a:cubicBezTo>
                <a:cubicBezTo>
                  <a:pt x="60243" y="39061"/>
                  <a:pt x="60295" y="38970"/>
                  <a:pt x="60344" y="38870"/>
                </a:cubicBezTo>
                <a:cubicBezTo>
                  <a:pt x="60395" y="38773"/>
                  <a:pt x="60454" y="38673"/>
                  <a:pt x="60515" y="38566"/>
                </a:cubicBezTo>
                <a:lnTo>
                  <a:pt x="60699" y="38236"/>
                </a:lnTo>
                <a:cubicBezTo>
                  <a:pt x="60767" y="38126"/>
                  <a:pt x="60838" y="38016"/>
                  <a:pt x="60909" y="37903"/>
                </a:cubicBezTo>
                <a:cubicBezTo>
                  <a:pt x="61197" y="37451"/>
                  <a:pt x="61543" y="37014"/>
                  <a:pt x="61889" y="36704"/>
                </a:cubicBezTo>
                <a:cubicBezTo>
                  <a:pt x="61928" y="36681"/>
                  <a:pt x="61970" y="36662"/>
                  <a:pt x="62012" y="36652"/>
                </a:cubicBezTo>
                <a:lnTo>
                  <a:pt x="62012" y="36652"/>
                </a:lnTo>
                <a:lnTo>
                  <a:pt x="61957" y="36733"/>
                </a:lnTo>
                <a:cubicBezTo>
                  <a:pt x="62106" y="36604"/>
                  <a:pt x="62235" y="36458"/>
                  <a:pt x="62348" y="36300"/>
                </a:cubicBezTo>
                <a:cubicBezTo>
                  <a:pt x="62574" y="36109"/>
                  <a:pt x="62723" y="35989"/>
                  <a:pt x="62927" y="35792"/>
                </a:cubicBezTo>
                <a:cubicBezTo>
                  <a:pt x="62929" y="35792"/>
                  <a:pt x="62931" y="35793"/>
                  <a:pt x="62934" y="35793"/>
                </a:cubicBezTo>
                <a:cubicBezTo>
                  <a:pt x="63025" y="35793"/>
                  <a:pt x="63227" y="35618"/>
                  <a:pt x="63451" y="35407"/>
                </a:cubicBezTo>
                <a:cubicBezTo>
                  <a:pt x="63683" y="35188"/>
                  <a:pt x="63942" y="34929"/>
                  <a:pt x="64120" y="34767"/>
                </a:cubicBezTo>
                <a:cubicBezTo>
                  <a:pt x="64008" y="34692"/>
                  <a:pt x="64243" y="34450"/>
                  <a:pt x="64157" y="34450"/>
                </a:cubicBezTo>
                <a:cubicBezTo>
                  <a:pt x="64127" y="34450"/>
                  <a:pt x="64062" y="34478"/>
                  <a:pt x="63936" y="34547"/>
                </a:cubicBezTo>
                <a:cubicBezTo>
                  <a:pt x="63936" y="34547"/>
                  <a:pt x="63937" y="34547"/>
                  <a:pt x="63937" y="34547"/>
                </a:cubicBezTo>
                <a:cubicBezTo>
                  <a:pt x="63952" y="34547"/>
                  <a:pt x="63836" y="34663"/>
                  <a:pt x="63641" y="34855"/>
                </a:cubicBezTo>
                <a:cubicBezTo>
                  <a:pt x="63593" y="34903"/>
                  <a:pt x="63548" y="34955"/>
                  <a:pt x="63506" y="35007"/>
                </a:cubicBezTo>
                <a:cubicBezTo>
                  <a:pt x="63509" y="34997"/>
                  <a:pt x="63515" y="34984"/>
                  <a:pt x="63518" y="34974"/>
                </a:cubicBezTo>
                <a:lnTo>
                  <a:pt x="63518" y="34974"/>
                </a:lnTo>
                <a:cubicBezTo>
                  <a:pt x="63295" y="35191"/>
                  <a:pt x="63001" y="35479"/>
                  <a:pt x="62671" y="35802"/>
                </a:cubicBezTo>
                <a:cubicBezTo>
                  <a:pt x="62875" y="35479"/>
                  <a:pt x="63111" y="35149"/>
                  <a:pt x="63560" y="34858"/>
                </a:cubicBezTo>
                <a:cubicBezTo>
                  <a:pt x="63661" y="34606"/>
                  <a:pt x="63784" y="34337"/>
                  <a:pt x="63858" y="34195"/>
                </a:cubicBezTo>
                <a:cubicBezTo>
                  <a:pt x="64505" y="33927"/>
                  <a:pt x="65529" y="33167"/>
                  <a:pt x="65762" y="33154"/>
                </a:cubicBezTo>
                <a:cubicBezTo>
                  <a:pt x="66270" y="32617"/>
                  <a:pt x="66897" y="32006"/>
                  <a:pt x="67437" y="31405"/>
                </a:cubicBezTo>
                <a:cubicBezTo>
                  <a:pt x="67977" y="30800"/>
                  <a:pt x="68423" y="30202"/>
                  <a:pt x="68620" y="29753"/>
                </a:cubicBezTo>
                <a:cubicBezTo>
                  <a:pt x="68866" y="29407"/>
                  <a:pt x="69008" y="29449"/>
                  <a:pt x="69153" y="29365"/>
                </a:cubicBezTo>
                <a:lnTo>
                  <a:pt x="69153" y="29365"/>
                </a:lnTo>
                <a:cubicBezTo>
                  <a:pt x="69018" y="29569"/>
                  <a:pt x="68824" y="29785"/>
                  <a:pt x="68769" y="29915"/>
                </a:cubicBezTo>
                <a:cubicBezTo>
                  <a:pt x="68895" y="29743"/>
                  <a:pt x="69056" y="29536"/>
                  <a:pt x="69231" y="29320"/>
                </a:cubicBezTo>
                <a:lnTo>
                  <a:pt x="69499" y="28990"/>
                </a:lnTo>
                <a:cubicBezTo>
                  <a:pt x="69587" y="28880"/>
                  <a:pt x="69671" y="28764"/>
                  <a:pt x="69752" y="28657"/>
                </a:cubicBezTo>
                <a:cubicBezTo>
                  <a:pt x="69913" y="28437"/>
                  <a:pt x="70062" y="28230"/>
                  <a:pt x="70162" y="28059"/>
                </a:cubicBezTo>
                <a:cubicBezTo>
                  <a:pt x="70266" y="27888"/>
                  <a:pt x="70317" y="27752"/>
                  <a:pt x="70304" y="27677"/>
                </a:cubicBezTo>
                <a:cubicBezTo>
                  <a:pt x="70484" y="27485"/>
                  <a:pt x="70563" y="27424"/>
                  <a:pt x="70593" y="27424"/>
                </a:cubicBezTo>
                <a:cubicBezTo>
                  <a:pt x="70644" y="27424"/>
                  <a:pt x="70552" y="27600"/>
                  <a:pt x="70575" y="27600"/>
                </a:cubicBezTo>
                <a:cubicBezTo>
                  <a:pt x="70593" y="27600"/>
                  <a:pt x="70682" y="27491"/>
                  <a:pt x="70967" y="27099"/>
                </a:cubicBezTo>
                <a:lnTo>
                  <a:pt x="70967" y="27099"/>
                </a:lnTo>
                <a:lnTo>
                  <a:pt x="70903" y="27296"/>
                </a:lnTo>
                <a:cubicBezTo>
                  <a:pt x="70967" y="27231"/>
                  <a:pt x="71029" y="27167"/>
                  <a:pt x="71090" y="27102"/>
                </a:cubicBezTo>
                <a:cubicBezTo>
                  <a:pt x="71151" y="27037"/>
                  <a:pt x="71206" y="26973"/>
                  <a:pt x="71261" y="26905"/>
                </a:cubicBezTo>
                <a:cubicBezTo>
                  <a:pt x="71375" y="26775"/>
                  <a:pt x="71481" y="26643"/>
                  <a:pt x="71581" y="26510"/>
                </a:cubicBezTo>
                <a:cubicBezTo>
                  <a:pt x="71685" y="26381"/>
                  <a:pt x="71782" y="26248"/>
                  <a:pt x="71872" y="26119"/>
                </a:cubicBezTo>
                <a:cubicBezTo>
                  <a:pt x="71963" y="25987"/>
                  <a:pt x="72047" y="25851"/>
                  <a:pt x="72128" y="25718"/>
                </a:cubicBezTo>
                <a:cubicBezTo>
                  <a:pt x="72212" y="25586"/>
                  <a:pt x="72289" y="25453"/>
                  <a:pt x="72367" y="25321"/>
                </a:cubicBezTo>
                <a:lnTo>
                  <a:pt x="72480" y="25120"/>
                </a:lnTo>
                <a:lnTo>
                  <a:pt x="72587" y="24920"/>
                </a:lnTo>
                <a:cubicBezTo>
                  <a:pt x="72726" y="24651"/>
                  <a:pt x="72862" y="24380"/>
                  <a:pt x="72997" y="24112"/>
                </a:cubicBezTo>
                <a:cubicBezTo>
                  <a:pt x="73503" y="23079"/>
                  <a:pt x="74008" y="22024"/>
                  <a:pt x="74885" y="20838"/>
                </a:cubicBezTo>
                <a:lnTo>
                  <a:pt x="74885" y="20838"/>
                </a:lnTo>
                <a:cubicBezTo>
                  <a:pt x="74858" y="20872"/>
                  <a:pt x="74824" y="20901"/>
                  <a:pt x="74785" y="20921"/>
                </a:cubicBezTo>
                <a:cubicBezTo>
                  <a:pt x="75758" y="19395"/>
                  <a:pt x="76563" y="17714"/>
                  <a:pt x="77346" y="16036"/>
                </a:cubicBezTo>
                <a:lnTo>
                  <a:pt x="77931" y="14778"/>
                </a:lnTo>
                <a:cubicBezTo>
                  <a:pt x="78128" y="14361"/>
                  <a:pt x="78325" y="13954"/>
                  <a:pt x="78535" y="13553"/>
                </a:cubicBezTo>
                <a:cubicBezTo>
                  <a:pt x="78959" y="12751"/>
                  <a:pt x="79421" y="11981"/>
                  <a:pt x="79945" y="11277"/>
                </a:cubicBezTo>
                <a:cubicBezTo>
                  <a:pt x="80091" y="11073"/>
                  <a:pt x="80194" y="10908"/>
                  <a:pt x="80275" y="10772"/>
                </a:cubicBezTo>
                <a:cubicBezTo>
                  <a:pt x="80343" y="10656"/>
                  <a:pt x="80401" y="10536"/>
                  <a:pt x="80453" y="10414"/>
                </a:cubicBezTo>
                <a:cubicBezTo>
                  <a:pt x="80543" y="10200"/>
                  <a:pt x="80585" y="10016"/>
                  <a:pt x="80715" y="9735"/>
                </a:cubicBezTo>
                <a:lnTo>
                  <a:pt x="80989" y="9663"/>
                </a:lnTo>
                <a:lnTo>
                  <a:pt x="81203" y="9179"/>
                </a:lnTo>
                <a:lnTo>
                  <a:pt x="81429" y="8697"/>
                </a:lnTo>
                <a:cubicBezTo>
                  <a:pt x="81814" y="8060"/>
                  <a:pt x="82318" y="7636"/>
                  <a:pt x="82851" y="7200"/>
                </a:cubicBezTo>
                <a:cubicBezTo>
                  <a:pt x="82984" y="7090"/>
                  <a:pt x="83123" y="6983"/>
                  <a:pt x="83259" y="6867"/>
                </a:cubicBezTo>
                <a:cubicBezTo>
                  <a:pt x="83395" y="6751"/>
                  <a:pt x="83540" y="6634"/>
                  <a:pt x="83679" y="6502"/>
                </a:cubicBezTo>
                <a:cubicBezTo>
                  <a:pt x="83818" y="6369"/>
                  <a:pt x="83964" y="6240"/>
                  <a:pt x="84109" y="6091"/>
                </a:cubicBezTo>
                <a:cubicBezTo>
                  <a:pt x="84183" y="6017"/>
                  <a:pt x="84258" y="5942"/>
                  <a:pt x="84332" y="5862"/>
                </a:cubicBezTo>
                <a:lnTo>
                  <a:pt x="84558" y="5609"/>
                </a:lnTo>
                <a:lnTo>
                  <a:pt x="84558" y="5609"/>
                </a:lnTo>
                <a:cubicBezTo>
                  <a:pt x="84471" y="5626"/>
                  <a:pt x="84381" y="5642"/>
                  <a:pt x="84293" y="5664"/>
                </a:cubicBezTo>
                <a:cubicBezTo>
                  <a:pt x="84423" y="5561"/>
                  <a:pt x="84591" y="5425"/>
                  <a:pt x="84765" y="5276"/>
                </a:cubicBezTo>
                <a:lnTo>
                  <a:pt x="85037" y="5063"/>
                </a:lnTo>
                <a:lnTo>
                  <a:pt x="85170" y="4956"/>
                </a:lnTo>
                <a:lnTo>
                  <a:pt x="85305" y="4859"/>
                </a:lnTo>
                <a:cubicBezTo>
                  <a:pt x="85393" y="4798"/>
                  <a:pt x="85477" y="4740"/>
                  <a:pt x="85551" y="4688"/>
                </a:cubicBezTo>
                <a:cubicBezTo>
                  <a:pt x="85625" y="4636"/>
                  <a:pt x="85696" y="4597"/>
                  <a:pt x="85751" y="4565"/>
                </a:cubicBezTo>
                <a:cubicBezTo>
                  <a:pt x="85824" y="4527"/>
                  <a:pt x="85878" y="4505"/>
                  <a:pt x="85907" y="4505"/>
                </a:cubicBezTo>
                <a:cubicBezTo>
                  <a:pt x="85925" y="4505"/>
                  <a:pt x="85934" y="4513"/>
                  <a:pt x="85932" y="4530"/>
                </a:cubicBezTo>
                <a:cubicBezTo>
                  <a:pt x="85965" y="4478"/>
                  <a:pt x="86000" y="4429"/>
                  <a:pt x="86039" y="4384"/>
                </a:cubicBezTo>
                <a:cubicBezTo>
                  <a:pt x="86110" y="4310"/>
                  <a:pt x="86204" y="4255"/>
                  <a:pt x="86304" y="4226"/>
                </a:cubicBezTo>
                <a:lnTo>
                  <a:pt x="86372" y="4300"/>
                </a:lnTo>
                <a:cubicBezTo>
                  <a:pt x="86744" y="4028"/>
                  <a:pt x="87132" y="3776"/>
                  <a:pt x="87530" y="3547"/>
                </a:cubicBezTo>
                <a:cubicBezTo>
                  <a:pt x="87596" y="3612"/>
                  <a:pt x="87740" y="3654"/>
                  <a:pt x="88022" y="3654"/>
                </a:cubicBezTo>
                <a:cubicBezTo>
                  <a:pt x="88190" y="3654"/>
                  <a:pt x="88407" y="3639"/>
                  <a:pt x="88687" y="3605"/>
                </a:cubicBezTo>
                <a:lnTo>
                  <a:pt x="89360" y="3315"/>
                </a:lnTo>
                <a:lnTo>
                  <a:pt x="89360" y="3315"/>
                </a:lnTo>
                <a:lnTo>
                  <a:pt x="89220" y="2764"/>
                </a:lnTo>
                <a:lnTo>
                  <a:pt x="89851" y="2619"/>
                </a:lnTo>
                <a:cubicBezTo>
                  <a:pt x="89699" y="2554"/>
                  <a:pt x="89579" y="2435"/>
                  <a:pt x="89518" y="2283"/>
                </a:cubicBezTo>
                <a:cubicBezTo>
                  <a:pt x="89401" y="1953"/>
                  <a:pt x="89453" y="1568"/>
                  <a:pt x="89256" y="1280"/>
                </a:cubicBezTo>
                <a:cubicBezTo>
                  <a:pt x="89017" y="931"/>
                  <a:pt x="88525" y="889"/>
                  <a:pt x="88102" y="880"/>
                </a:cubicBezTo>
                <a:cubicBezTo>
                  <a:pt x="86689" y="850"/>
                  <a:pt x="85276" y="821"/>
                  <a:pt x="83867" y="799"/>
                </a:cubicBezTo>
                <a:lnTo>
                  <a:pt x="83915" y="770"/>
                </a:lnTo>
                <a:lnTo>
                  <a:pt x="83773" y="795"/>
                </a:lnTo>
                <a:cubicBezTo>
                  <a:pt x="83424" y="789"/>
                  <a:pt x="83075" y="786"/>
                  <a:pt x="82729" y="779"/>
                </a:cubicBezTo>
                <a:cubicBezTo>
                  <a:pt x="82774" y="750"/>
                  <a:pt x="82864" y="731"/>
                  <a:pt x="83023" y="721"/>
                </a:cubicBezTo>
                <a:cubicBezTo>
                  <a:pt x="82834" y="684"/>
                  <a:pt x="82701" y="673"/>
                  <a:pt x="82596" y="673"/>
                </a:cubicBezTo>
                <a:cubicBezTo>
                  <a:pt x="82417" y="673"/>
                  <a:pt x="82319" y="706"/>
                  <a:pt x="82166" y="706"/>
                </a:cubicBezTo>
                <a:cubicBezTo>
                  <a:pt x="82071" y="706"/>
                  <a:pt x="81953" y="693"/>
                  <a:pt x="81781" y="650"/>
                </a:cubicBezTo>
                <a:cubicBezTo>
                  <a:pt x="81713" y="627"/>
                  <a:pt x="81746" y="614"/>
                  <a:pt x="81807" y="605"/>
                </a:cubicBezTo>
                <a:lnTo>
                  <a:pt x="81807" y="605"/>
                </a:lnTo>
                <a:lnTo>
                  <a:pt x="81112" y="673"/>
                </a:lnTo>
                <a:cubicBezTo>
                  <a:pt x="81229" y="628"/>
                  <a:pt x="81062" y="524"/>
                  <a:pt x="81282" y="524"/>
                </a:cubicBezTo>
                <a:cubicBezTo>
                  <a:pt x="81318" y="524"/>
                  <a:pt x="81365" y="527"/>
                  <a:pt x="81426" y="534"/>
                </a:cubicBezTo>
                <a:cubicBezTo>
                  <a:pt x="81154" y="497"/>
                  <a:pt x="80904" y="484"/>
                  <a:pt x="80676" y="484"/>
                </a:cubicBezTo>
                <a:cubicBezTo>
                  <a:pt x="80121" y="484"/>
                  <a:pt x="79690" y="560"/>
                  <a:pt x="79357" y="560"/>
                </a:cubicBezTo>
                <a:cubicBezTo>
                  <a:pt x="79197" y="560"/>
                  <a:pt x="79060" y="543"/>
                  <a:pt x="78943" y="492"/>
                </a:cubicBezTo>
                <a:lnTo>
                  <a:pt x="79046" y="479"/>
                </a:lnTo>
                <a:lnTo>
                  <a:pt x="79046" y="479"/>
                </a:lnTo>
                <a:cubicBezTo>
                  <a:pt x="77831" y="521"/>
                  <a:pt x="78238" y="595"/>
                  <a:pt x="78138" y="705"/>
                </a:cubicBezTo>
                <a:lnTo>
                  <a:pt x="77262" y="695"/>
                </a:lnTo>
                <a:lnTo>
                  <a:pt x="76706" y="388"/>
                </a:lnTo>
                <a:lnTo>
                  <a:pt x="76534" y="572"/>
                </a:lnTo>
                <a:cubicBezTo>
                  <a:pt x="76356" y="563"/>
                  <a:pt x="76004" y="543"/>
                  <a:pt x="76069" y="469"/>
                </a:cubicBezTo>
                <a:lnTo>
                  <a:pt x="76069" y="469"/>
                </a:lnTo>
                <a:cubicBezTo>
                  <a:pt x="75403" y="592"/>
                  <a:pt x="76182" y="553"/>
                  <a:pt x="75794" y="673"/>
                </a:cubicBezTo>
                <a:cubicBezTo>
                  <a:pt x="74937" y="485"/>
                  <a:pt x="73421" y="718"/>
                  <a:pt x="73230" y="411"/>
                </a:cubicBezTo>
                <a:lnTo>
                  <a:pt x="73230" y="411"/>
                </a:lnTo>
                <a:cubicBezTo>
                  <a:pt x="72923" y="550"/>
                  <a:pt x="74051" y="537"/>
                  <a:pt x="73133" y="621"/>
                </a:cubicBezTo>
                <a:cubicBezTo>
                  <a:pt x="73047" y="512"/>
                  <a:pt x="72902" y="481"/>
                  <a:pt x="72716" y="481"/>
                </a:cubicBezTo>
                <a:cubicBezTo>
                  <a:pt x="72454" y="481"/>
                  <a:pt x="72113" y="544"/>
                  <a:pt x="71750" y="544"/>
                </a:cubicBezTo>
                <a:cubicBezTo>
                  <a:pt x="71598" y="544"/>
                  <a:pt x="71442" y="533"/>
                  <a:pt x="71287" y="501"/>
                </a:cubicBezTo>
                <a:cubicBezTo>
                  <a:pt x="71530" y="336"/>
                  <a:pt x="72273" y="437"/>
                  <a:pt x="71491" y="275"/>
                </a:cubicBezTo>
                <a:lnTo>
                  <a:pt x="71491" y="275"/>
                </a:lnTo>
                <a:cubicBezTo>
                  <a:pt x="71354" y="354"/>
                  <a:pt x="71170" y="381"/>
                  <a:pt x="70962" y="381"/>
                </a:cubicBezTo>
                <a:cubicBezTo>
                  <a:pt x="70491" y="381"/>
                  <a:pt x="69895" y="241"/>
                  <a:pt x="69435" y="241"/>
                </a:cubicBezTo>
                <a:cubicBezTo>
                  <a:pt x="69388" y="241"/>
                  <a:pt x="69343" y="243"/>
                  <a:pt x="69299" y="246"/>
                </a:cubicBezTo>
                <a:cubicBezTo>
                  <a:pt x="69281" y="360"/>
                  <a:pt x="68905" y="378"/>
                  <a:pt x="68393" y="378"/>
                </a:cubicBezTo>
                <a:cubicBezTo>
                  <a:pt x="68145" y="378"/>
                  <a:pt x="67865" y="374"/>
                  <a:pt x="67578" y="374"/>
                </a:cubicBezTo>
                <a:cubicBezTo>
                  <a:pt x="67299" y="374"/>
                  <a:pt x="67013" y="378"/>
                  <a:pt x="66745" y="395"/>
                </a:cubicBezTo>
                <a:cubicBezTo>
                  <a:pt x="66816" y="320"/>
                  <a:pt x="64653" y="259"/>
                  <a:pt x="63619" y="172"/>
                </a:cubicBezTo>
                <a:lnTo>
                  <a:pt x="63648" y="136"/>
                </a:lnTo>
                <a:lnTo>
                  <a:pt x="63648" y="136"/>
                </a:lnTo>
                <a:cubicBezTo>
                  <a:pt x="63447" y="362"/>
                  <a:pt x="62380" y="314"/>
                  <a:pt x="61605" y="359"/>
                </a:cubicBezTo>
                <a:cubicBezTo>
                  <a:pt x="61634" y="223"/>
                  <a:pt x="61773" y="168"/>
                  <a:pt x="62196" y="110"/>
                </a:cubicBezTo>
                <a:lnTo>
                  <a:pt x="61466" y="110"/>
                </a:lnTo>
                <a:cubicBezTo>
                  <a:pt x="61291" y="181"/>
                  <a:pt x="61065" y="220"/>
                  <a:pt x="60589" y="246"/>
                </a:cubicBezTo>
                <a:lnTo>
                  <a:pt x="60774" y="75"/>
                </a:lnTo>
                <a:lnTo>
                  <a:pt x="60774" y="75"/>
                </a:lnTo>
                <a:cubicBezTo>
                  <a:pt x="60027" y="79"/>
                  <a:pt x="59275" y="193"/>
                  <a:pt x="58400" y="193"/>
                </a:cubicBezTo>
                <a:cubicBezTo>
                  <a:pt x="58135" y="193"/>
                  <a:pt x="57858" y="182"/>
                  <a:pt x="57567" y="155"/>
                </a:cubicBezTo>
                <a:lnTo>
                  <a:pt x="57567" y="155"/>
                </a:lnTo>
                <a:cubicBezTo>
                  <a:pt x="57518" y="265"/>
                  <a:pt x="57990" y="430"/>
                  <a:pt x="57890" y="556"/>
                </a:cubicBezTo>
                <a:lnTo>
                  <a:pt x="57211" y="556"/>
                </a:lnTo>
                <a:cubicBezTo>
                  <a:pt x="57234" y="505"/>
                  <a:pt x="57308" y="456"/>
                  <a:pt x="57486" y="437"/>
                </a:cubicBezTo>
                <a:lnTo>
                  <a:pt x="57486" y="437"/>
                </a:lnTo>
                <a:cubicBezTo>
                  <a:pt x="57398" y="444"/>
                  <a:pt x="57201" y="483"/>
                  <a:pt x="57010" y="483"/>
                </a:cubicBezTo>
                <a:cubicBezTo>
                  <a:pt x="56956" y="483"/>
                  <a:pt x="56903" y="480"/>
                  <a:pt x="56852" y="472"/>
                </a:cubicBezTo>
                <a:lnTo>
                  <a:pt x="57382" y="327"/>
                </a:lnTo>
                <a:cubicBezTo>
                  <a:pt x="57296" y="317"/>
                  <a:pt x="57230" y="313"/>
                  <a:pt x="57176" y="313"/>
                </a:cubicBezTo>
                <a:cubicBezTo>
                  <a:pt x="56887" y="313"/>
                  <a:pt x="57003" y="434"/>
                  <a:pt x="56673" y="434"/>
                </a:cubicBezTo>
                <a:cubicBezTo>
                  <a:pt x="56659" y="434"/>
                  <a:pt x="56644" y="434"/>
                  <a:pt x="56629" y="433"/>
                </a:cubicBezTo>
                <a:cubicBezTo>
                  <a:pt x="56636" y="314"/>
                  <a:pt x="56290" y="346"/>
                  <a:pt x="56354" y="249"/>
                </a:cubicBezTo>
                <a:cubicBezTo>
                  <a:pt x="56365" y="248"/>
                  <a:pt x="56378" y="247"/>
                  <a:pt x="56391" y="247"/>
                </a:cubicBezTo>
                <a:cubicBezTo>
                  <a:pt x="56482" y="247"/>
                  <a:pt x="56627" y="271"/>
                  <a:pt x="56760" y="271"/>
                </a:cubicBezTo>
                <a:cubicBezTo>
                  <a:pt x="56820" y="271"/>
                  <a:pt x="56877" y="266"/>
                  <a:pt x="56926" y="252"/>
                </a:cubicBezTo>
                <a:cubicBezTo>
                  <a:pt x="56416" y="230"/>
                  <a:pt x="55792" y="159"/>
                  <a:pt x="55588" y="65"/>
                </a:cubicBezTo>
                <a:lnTo>
                  <a:pt x="55588" y="65"/>
                </a:lnTo>
                <a:cubicBezTo>
                  <a:pt x="55633" y="136"/>
                  <a:pt x="55588" y="230"/>
                  <a:pt x="55213" y="246"/>
                </a:cubicBezTo>
                <a:cubicBezTo>
                  <a:pt x="55184" y="246"/>
                  <a:pt x="55156" y="246"/>
                  <a:pt x="55129" y="246"/>
                </a:cubicBezTo>
                <a:cubicBezTo>
                  <a:pt x="54277" y="246"/>
                  <a:pt x="54863" y="98"/>
                  <a:pt x="54311" y="36"/>
                </a:cubicBezTo>
                <a:lnTo>
                  <a:pt x="54311" y="36"/>
                </a:lnTo>
                <a:cubicBezTo>
                  <a:pt x="54075" y="123"/>
                  <a:pt x="53454" y="36"/>
                  <a:pt x="53441" y="220"/>
                </a:cubicBezTo>
                <a:cubicBezTo>
                  <a:pt x="53157" y="220"/>
                  <a:pt x="53102" y="133"/>
                  <a:pt x="52992" y="84"/>
                </a:cubicBezTo>
                <a:cubicBezTo>
                  <a:pt x="52491" y="165"/>
                  <a:pt x="50642" y="117"/>
                  <a:pt x="51211" y="307"/>
                </a:cubicBezTo>
                <a:lnTo>
                  <a:pt x="51340" y="320"/>
                </a:lnTo>
                <a:cubicBezTo>
                  <a:pt x="51314" y="323"/>
                  <a:pt x="51288" y="323"/>
                  <a:pt x="51259" y="330"/>
                </a:cubicBezTo>
                <a:cubicBezTo>
                  <a:pt x="50820" y="380"/>
                  <a:pt x="50372" y="397"/>
                  <a:pt x="49920" y="397"/>
                </a:cubicBezTo>
                <a:cubicBezTo>
                  <a:pt x="48927" y="397"/>
                  <a:pt x="47914" y="314"/>
                  <a:pt x="46936" y="314"/>
                </a:cubicBezTo>
                <a:cubicBezTo>
                  <a:pt x="46687" y="314"/>
                  <a:pt x="46440" y="320"/>
                  <a:pt x="46196" y="333"/>
                </a:cubicBezTo>
                <a:lnTo>
                  <a:pt x="46196" y="272"/>
                </a:lnTo>
                <a:cubicBezTo>
                  <a:pt x="45220" y="349"/>
                  <a:pt x="44024" y="330"/>
                  <a:pt x="43329" y="469"/>
                </a:cubicBezTo>
                <a:cubicBezTo>
                  <a:pt x="43038" y="469"/>
                  <a:pt x="42643" y="362"/>
                  <a:pt x="42766" y="288"/>
                </a:cubicBezTo>
                <a:lnTo>
                  <a:pt x="42766" y="288"/>
                </a:lnTo>
                <a:cubicBezTo>
                  <a:pt x="42283" y="323"/>
                  <a:pt x="42079" y="364"/>
                  <a:pt x="41702" y="364"/>
                </a:cubicBezTo>
                <a:cubicBezTo>
                  <a:pt x="41497" y="364"/>
                  <a:pt x="41240" y="352"/>
                  <a:pt x="40859" y="320"/>
                </a:cubicBezTo>
                <a:cubicBezTo>
                  <a:pt x="41372" y="243"/>
                  <a:pt x="41060" y="229"/>
                  <a:pt x="41142" y="229"/>
                </a:cubicBezTo>
                <a:cubicBezTo>
                  <a:pt x="41179" y="229"/>
                  <a:pt x="41300" y="232"/>
                  <a:pt x="41625" y="233"/>
                </a:cubicBezTo>
                <a:cubicBezTo>
                  <a:pt x="41084" y="211"/>
                  <a:pt x="40776" y="172"/>
                  <a:pt x="40429" y="172"/>
                </a:cubicBezTo>
                <a:cubicBezTo>
                  <a:pt x="40154" y="172"/>
                  <a:pt x="39854" y="196"/>
                  <a:pt x="39394" y="275"/>
                </a:cubicBezTo>
                <a:cubicBezTo>
                  <a:pt x="39641" y="162"/>
                  <a:pt x="39185" y="114"/>
                  <a:pt x="38731" y="114"/>
                </a:cubicBezTo>
                <a:cubicBezTo>
                  <a:pt x="38536" y="114"/>
                  <a:pt x="38340" y="123"/>
                  <a:pt x="38201" y="139"/>
                </a:cubicBezTo>
                <a:lnTo>
                  <a:pt x="38883" y="243"/>
                </a:lnTo>
                <a:cubicBezTo>
                  <a:pt x="38602" y="258"/>
                  <a:pt x="38340" y="264"/>
                  <a:pt x="38084" y="264"/>
                </a:cubicBezTo>
                <a:cubicBezTo>
                  <a:pt x="37870" y="264"/>
                  <a:pt x="37661" y="260"/>
                  <a:pt x="37451" y="256"/>
                </a:cubicBezTo>
                <a:lnTo>
                  <a:pt x="37697" y="45"/>
                </a:lnTo>
                <a:cubicBezTo>
                  <a:pt x="37412" y="13"/>
                  <a:pt x="37135" y="0"/>
                  <a:pt x="368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3" name="Google Shape;223;p8"/>
          <p:cNvGrpSpPr/>
          <p:nvPr/>
        </p:nvGrpSpPr>
        <p:grpSpPr>
          <a:xfrm rot="8812777">
            <a:off x="-614223" y="-155254"/>
            <a:ext cx="4447950" cy="1739421"/>
            <a:chOff x="3468250" y="1882875"/>
            <a:chExt cx="992875" cy="388275"/>
          </a:xfrm>
        </p:grpSpPr>
        <p:sp>
          <p:nvSpPr>
            <p:cNvPr id="224" name="Google Shape;224;p8"/>
            <p:cNvSpPr/>
            <p:nvPr/>
          </p:nvSpPr>
          <p:spPr>
            <a:xfrm>
              <a:off x="4306975" y="2208450"/>
              <a:ext cx="67800" cy="23975"/>
            </a:xfrm>
            <a:custGeom>
              <a:rect b="b" l="l" r="r" t="t"/>
              <a:pathLst>
                <a:path extrusionOk="0" h="959" w="2712">
                  <a:moveTo>
                    <a:pt x="535" y="0"/>
                  </a:moveTo>
                  <a:cubicBezTo>
                    <a:pt x="426" y="0"/>
                    <a:pt x="319" y="10"/>
                    <a:pt x="216" y="32"/>
                  </a:cubicBezTo>
                  <a:cubicBezTo>
                    <a:pt x="84" y="65"/>
                    <a:pt x="0" y="264"/>
                    <a:pt x="111" y="358"/>
                  </a:cubicBezTo>
                  <a:cubicBezTo>
                    <a:pt x="374" y="580"/>
                    <a:pt x="657" y="621"/>
                    <a:pt x="986" y="695"/>
                  </a:cubicBezTo>
                  <a:lnTo>
                    <a:pt x="2178" y="954"/>
                  </a:lnTo>
                  <a:cubicBezTo>
                    <a:pt x="2196" y="957"/>
                    <a:pt x="2214" y="959"/>
                    <a:pt x="2232" y="959"/>
                  </a:cubicBezTo>
                  <a:cubicBezTo>
                    <a:pt x="2335" y="959"/>
                    <a:pt x="2433" y="904"/>
                    <a:pt x="2487" y="812"/>
                  </a:cubicBezTo>
                  <a:lnTo>
                    <a:pt x="2605" y="829"/>
                  </a:lnTo>
                  <a:cubicBezTo>
                    <a:pt x="2606" y="829"/>
                    <a:pt x="2607" y="829"/>
                    <a:pt x="2608" y="829"/>
                  </a:cubicBezTo>
                  <a:cubicBezTo>
                    <a:pt x="2658" y="829"/>
                    <a:pt x="2712" y="755"/>
                    <a:pt x="2652" y="728"/>
                  </a:cubicBezTo>
                  <a:lnTo>
                    <a:pt x="2528" y="678"/>
                  </a:lnTo>
                  <a:cubicBezTo>
                    <a:pt x="2541" y="560"/>
                    <a:pt x="2447" y="456"/>
                    <a:pt x="2339" y="425"/>
                  </a:cubicBezTo>
                  <a:cubicBezTo>
                    <a:pt x="1790" y="286"/>
                    <a:pt x="1129" y="0"/>
                    <a:pt x="53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4168950" y="2186450"/>
              <a:ext cx="68725" cy="26200"/>
            </a:xfrm>
            <a:custGeom>
              <a:rect b="b" l="l" r="r" t="t"/>
              <a:pathLst>
                <a:path extrusionOk="0" h="1048" w="2749">
                  <a:moveTo>
                    <a:pt x="2449" y="1"/>
                  </a:moveTo>
                  <a:cubicBezTo>
                    <a:pt x="2393" y="1"/>
                    <a:pt x="2332" y="22"/>
                    <a:pt x="2274" y="70"/>
                  </a:cubicBezTo>
                  <a:cubicBezTo>
                    <a:pt x="1994" y="296"/>
                    <a:pt x="1648" y="424"/>
                    <a:pt x="1288" y="434"/>
                  </a:cubicBezTo>
                  <a:cubicBezTo>
                    <a:pt x="1280" y="434"/>
                    <a:pt x="1273" y="434"/>
                    <a:pt x="1266" y="434"/>
                  </a:cubicBezTo>
                  <a:cubicBezTo>
                    <a:pt x="935" y="434"/>
                    <a:pt x="651" y="285"/>
                    <a:pt x="332" y="249"/>
                  </a:cubicBezTo>
                  <a:cubicBezTo>
                    <a:pt x="323" y="247"/>
                    <a:pt x="314" y="247"/>
                    <a:pt x="306" y="247"/>
                  </a:cubicBezTo>
                  <a:cubicBezTo>
                    <a:pt x="158" y="247"/>
                    <a:pt x="1" y="402"/>
                    <a:pt x="90" y="555"/>
                  </a:cubicBezTo>
                  <a:cubicBezTo>
                    <a:pt x="297" y="909"/>
                    <a:pt x="658" y="1048"/>
                    <a:pt x="1049" y="1048"/>
                  </a:cubicBezTo>
                  <a:cubicBezTo>
                    <a:pt x="1629" y="1048"/>
                    <a:pt x="2275" y="744"/>
                    <a:pt x="2590" y="387"/>
                  </a:cubicBezTo>
                  <a:cubicBezTo>
                    <a:pt x="2748" y="205"/>
                    <a:pt x="2624" y="1"/>
                    <a:pt x="244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4203650" y="2130000"/>
              <a:ext cx="73050" cy="16150"/>
            </a:xfrm>
            <a:custGeom>
              <a:rect b="b" l="l" r="r" t="t"/>
              <a:pathLst>
                <a:path extrusionOk="0" h="646" w="2922">
                  <a:moveTo>
                    <a:pt x="894" y="1"/>
                  </a:moveTo>
                  <a:cubicBezTo>
                    <a:pt x="679" y="1"/>
                    <a:pt x="467" y="19"/>
                    <a:pt x="263" y="87"/>
                  </a:cubicBezTo>
                  <a:cubicBezTo>
                    <a:pt x="28" y="164"/>
                    <a:pt x="1" y="477"/>
                    <a:pt x="240" y="561"/>
                  </a:cubicBezTo>
                  <a:cubicBezTo>
                    <a:pt x="428" y="627"/>
                    <a:pt x="628" y="646"/>
                    <a:pt x="831" y="646"/>
                  </a:cubicBezTo>
                  <a:cubicBezTo>
                    <a:pt x="1053" y="646"/>
                    <a:pt x="1277" y="624"/>
                    <a:pt x="1492" y="619"/>
                  </a:cubicBezTo>
                  <a:cubicBezTo>
                    <a:pt x="1926" y="605"/>
                    <a:pt x="2316" y="588"/>
                    <a:pt x="2737" y="484"/>
                  </a:cubicBezTo>
                  <a:cubicBezTo>
                    <a:pt x="2898" y="440"/>
                    <a:pt x="2922" y="198"/>
                    <a:pt x="2750" y="154"/>
                  </a:cubicBezTo>
                  <a:cubicBezTo>
                    <a:pt x="2336" y="43"/>
                    <a:pt x="1949" y="33"/>
                    <a:pt x="1522" y="23"/>
                  </a:cubicBezTo>
                  <a:cubicBezTo>
                    <a:pt x="1314" y="18"/>
                    <a:pt x="1103" y="1"/>
                    <a:pt x="89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8"/>
            <p:cNvSpPr/>
            <p:nvPr/>
          </p:nvSpPr>
          <p:spPr>
            <a:xfrm>
              <a:off x="4358050" y="2147725"/>
              <a:ext cx="46550" cy="20225"/>
            </a:xfrm>
            <a:custGeom>
              <a:rect b="b" l="l" r="r" t="t"/>
              <a:pathLst>
                <a:path extrusionOk="0" h="809" w="1862">
                  <a:moveTo>
                    <a:pt x="110" y="0"/>
                  </a:moveTo>
                  <a:cubicBezTo>
                    <a:pt x="51" y="0"/>
                    <a:pt x="0" y="81"/>
                    <a:pt x="30" y="132"/>
                  </a:cubicBezTo>
                  <a:cubicBezTo>
                    <a:pt x="222" y="485"/>
                    <a:pt x="431" y="637"/>
                    <a:pt x="821" y="738"/>
                  </a:cubicBezTo>
                  <a:cubicBezTo>
                    <a:pt x="993" y="781"/>
                    <a:pt x="1168" y="805"/>
                    <a:pt x="1346" y="808"/>
                  </a:cubicBezTo>
                  <a:cubicBezTo>
                    <a:pt x="1592" y="808"/>
                    <a:pt x="1626" y="768"/>
                    <a:pt x="1807" y="623"/>
                  </a:cubicBezTo>
                  <a:cubicBezTo>
                    <a:pt x="1841" y="596"/>
                    <a:pt x="1861" y="539"/>
                    <a:pt x="1811" y="512"/>
                  </a:cubicBezTo>
                  <a:cubicBezTo>
                    <a:pt x="1683" y="445"/>
                    <a:pt x="1653" y="398"/>
                    <a:pt x="1498" y="377"/>
                  </a:cubicBezTo>
                  <a:cubicBezTo>
                    <a:pt x="1333" y="364"/>
                    <a:pt x="1171" y="337"/>
                    <a:pt x="1010" y="297"/>
                  </a:cubicBezTo>
                  <a:cubicBezTo>
                    <a:pt x="858" y="253"/>
                    <a:pt x="727" y="169"/>
                    <a:pt x="579" y="118"/>
                  </a:cubicBezTo>
                  <a:cubicBezTo>
                    <a:pt x="431" y="68"/>
                    <a:pt x="279" y="51"/>
                    <a:pt x="131" y="4"/>
                  </a:cubicBezTo>
                  <a:cubicBezTo>
                    <a:pt x="124" y="1"/>
                    <a:pt x="117" y="0"/>
                    <a:pt x="1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8"/>
            <p:cNvSpPr/>
            <p:nvPr/>
          </p:nvSpPr>
          <p:spPr>
            <a:xfrm>
              <a:off x="4401850" y="2241825"/>
              <a:ext cx="59275" cy="29325"/>
            </a:xfrm>
            <a:custGeom>
              <a:rect b="b" l="l" r="r" t="t"/>
              <a:pathLst>
                <a:path extrusionOk="0" h="1173" w="2371">
                  <a:moveTo>
                    <a:pt x="285" y="0"/>
                  </a:moveTo>
                  <a:cubicBezTo>
                    <a:pt x="135" y="0"/>
                    <a:pt x="0" y="241"/>
                    <a:pt x="173" y="305"/>
                  </a:cubicBezTo>
                  <a:cubicBezTo>
                    <a:pt x="850" y="558"/>
                    <a:pt x="1469" y="965"/>
                    <a:pt x="2172" y="1167"/>
                  </a:cubicBezTo>
                  <a:cubicBezTo>
                    <a:pt x="2185" y="1170"/>
                    <a:pt x="2197" y="1172"/>
                    <a:pt x="2208" y="1172"/>
                  </a:cubicBezTo>
                  <a:cubicBezTo>
                    <a:pt x="2314" y="1172"/>
                    <a:pt x="2371" y="1030"/>
                    <a:pt x="2307" y="948"/>
                  </a:cubicBezTo>
                  <a:cubicBezTo>
                    <a:pt x="2054" y="635"/>
                    <a:pt x="1768" y="463"/>
                    <a:pt x="1412" y="288"/>
                  </a:cubicBezTo>
                  <a:cubicBezTo>
                    <a:pt x="1041" y="107"/>
                    <a:pt x="702" y="73"/>
                    <a:pt x="308" y="2"/>
                  </a:cubicBezTo>
                  <a:cubicBezTo>
                    <a:pt x="300" y="1"/>
                    <a:pt x="292" y="0"/>
                    <a:pt x="28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8"/>
            <p:cNvSpPr/>
            <p:nvPr/>
          </p:nvSpPr>
          <p:spPr>
            <a:xfrm>
              <a:off x="4057500" y="2147300"/>
              <a:ext cx="70200" cy="20950"/>
            </a:xfrm>
            <a:custGeom>
              <a:rect b="b" l="l" r="r" t="t"/>
              <a:pathLst>
                <a:path extrusionOk="0" h="838" w="2808">
                  <a:moveTo>
                    <a:pt x="882" y="1"/>
                  </a:moveTo>
                  <a:cubicBezTo>
                    <a:pt x="607" y="1"/>
                    <a:pt x="332" y="48"/>
                    <a:pt x="125" y="206"/>
                  </a:cubicBezTo>
                  <a:cubicBezTo>
                    <a:pt x="55" y="260"/>
                    <a:pt x="1" y="371"/>
                    <a:pt x="82" y="442"/>
                  </a:cubicBezTo>
                  <a:cubicBezTo>
                    <a:pt x="385" y="717"/>
                    <a:pt x="896" y="707"/>
                    <a:pt x="1283" y="748"/>
                  </a:cubicBezTo>
                  <a:cubicBezTo>
                    <a:pt x="1594" y="778"/>
                    <a:pt x="1902" y="837"/>
                    <a:pt x="2211" y="837"/>
                  </a:cubicBezTo>
                  <a:cubicBezTo>
                    <a:pt x="2342" y="837"/>
                    <a:pt x="2474" y="826"/>
                    <a:pt x="2606" y="798"/>
                  </a:cubicBezTo>
                  <a:cubicBezTo>
                    <a:pt x="2734" y="771"/>
                    <a:pt x="2808" y="580"/>
                    <a:pt x="2703" y="489"/>
                  </a:cubicBezTo>
                  <a:cubicBezTo>
                    <a:pt x="2350" y="176"/>
                    <a:pt x="1865" y="105"/>
                    <a:pt x="1411" y="44"/>
                  </a:cubicBezTo>
                  <a:cubicBezTo>
                    <a:pt x="1247" y="22"/>
                    <a:pt x="1065" y="1"/>
                    <a:pt x="88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8"/>
            <p:cNvSpPr/>
            <p:nvPr/>
          </p:nvSpPr>
          <p:spPr>
            <a:xfrm>
              <a:off x="3995075" y="2185375"/>
              <a:ext cx="66400" cy="38250"/>
            </a:xfrm>
            <a:custGeom>
              <a:rect b="b" l="l" r="r" t="t"/>
              <a:pathLst>
                <a:path extrusionOk="0" h="1530" w="2656">
                  <a:moveTo>
                    <a:pt x="390" y="0"/>
                  </a:moveTo>
                  <a:cubicBezTo>
                    <a:pt x="365" y="0"/>
                    <a:pt x="341" y="1"/>
                    <a:pt x="317" y="2"/>
                  </a:cubicBezTo>
                  <a:cubicBezTo>
                    <a:pt x="159" y="12"/>
                    <a:pt x="1" y="211"/>
                    <a:pt x="98" y="366"/>
                  </a:cubicBezTo>
                  <a:cubicBezTo>
                    <a:pt x="310" y="699"/>
                    <a:pt x="630" y="870"/>
                    <a:pt x="980" y="1039"/>
                  </a:cubicBezTo>
                  <a:cubicBezTo>
                    <a:pt x="1347" y="1224"/>
                    <a:pt x="1731" y="1382"/>
                    <a:pt x="2121" y="1513"/>
                  </a:cubicBezTo>
                  <a:cubicBezTo>
                    <a:pt x="2156" y="1524"/>
                    <a:pt x="2189" y="1529"/>
                    <a:pt x="2220" y="1529"/>
                  </a:cubicBezTo>
                  <a:cubicBezTo>
                    <a:pt x="2518" y="1529"/>
                    <a:pt x="2656" y="1077"/>
                    <a:pt x="2397" y="894"/>
                  </a:cubicBezTo>
                  <a:cubicBezTo>
                    <a:pt x="1854" y="507"/>
                    <a:pt x="1090" y="0"/>
                    <a:pt x="39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8"/>
            <p:cNvSpPr/>
            <p:nvPr/>
          </p:nvSpPr>
          <p:spPr>
            <a:xfrm>
              <a:off x="3968925" y="2062825"/>
              <a:ext cx="66400" cy="36450"/>
            </a:xfrm>
            <a:custGeom>
              <a:rect b="b" l="l" r="r" t="t"/>
              <a:pathLst>
                <a:path extrusionOk="0" h="1458" w="2656">
                  <a:moveTo>
                    <a:pt x="214" y="1"/>
                  </a:moveTo>
                  <a:cubicBezTo>
                    <a:pt x="148" y="1"/>
                    <a:pt x="90" y="50"/>
                    <a:pt x="84" y="122"/>
                  </a:cubicBezTo>
                  <a:cubicBezTo>
                    <a:pt x="0" y="697"/>
                    <a:pt x="535" y="1071"/>
                    <a:pt x="1000" y="1286"/>
                  </a:cubicBezTo>
                  <a:cubicBezTo>
                    <a:pt x="1255" y="1406"/>
                    <a:pt x="1498" y="1457"/>
                    <a:pt x="1740" y="1457"/>
                  </a:cubicBezTo>
                  <a:cubicBezTo>
                    <a:pt x="2015" y="1457"/>
                    <a:pt x="2290" y="1392"/>
                    <a:pt x="2585" y="1286"/>
                  </a:cubicBezTo>
                  <a:cubicBezTo>
                    <a:pt x="2648" y="1263"/>
                    <a:pt x="2655" y="1158"/>
                    <a:pt x="2578" y="1158"/>
                  </a:cubicBezTo>
                  <a:cubicBezTo>
                    <a:pt x="2577" y="1158"/>
                    <a:pt x="2576" y="1158"/>
                    <a:pt x="2575" y="1158"/>
                  </a:cubicBezTo>
                  <a:cubicBezTo>
                    <a:pt x="2547" y="1160"/>
                    <a:pt x="2519" y="1161"/>
                    <a:pt x="2491" y="1161"/>
                  </a:cubicBezTo>
                  <a:cubicBezTo>
                    <a:pt x="2067" y="1161"/>
                    <a:pt x="1592" y="976"/>
                    <a:pt x="1232" y="768"/>
                  </a:cubicBezTo>
                  <a:cubicBezTo>
                    <a:pt x="862" y="553"/>
                    <a:pt x="660" y="179"/>
                    <a:pt x="266" y="11"/>
                  </a:cubicBezTo>
                  <a:cubicBezTo>
                    <a:pt x="249" y="4"/>
                    <a:pt x="231" y="1"/>
                    <a:pt x="21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8"/>
            <p:cNvSpPr/>
            <p:nvPr/>
          </p:nvSpPr>
          <p:spPr>
            <a:xfrm>
              <a:off x="3817700" y="2021000"/>
              <a:ext cx="61350" cy="47850"/>
            </a:xfrm>
            <a:custGeom>
              <a:rect b="b" l="l" r="r" t="t"/>
              <a:pathLst>
                <a:path extrusionOk="0" h="1914" w="2454">
                  <a:moveTo>
                    <a:pt x="230" y="1"/>
                  </a:moveTo>
                  <a:cubicBezTo>
                    <a:pt x="106" y="1"/>
                    <a:pt x="0" y="147"/>
                    <a:pt x="59" y="267"/>
                  </a:cubicBezTo>
                  <a:cubicBezTo>
                    <a:pt x="278" y="698"/>
                    <a:pt x="695" y="920"/>
                    <a:pt x="1079" y="1196"/>
                  </a:cubicBezTo>
                  <a:cubicBezTo>
                    <a:pt x="1476" y="1485"/>
                    <a:pt x="1856" y="1792"/>
                    <a:pt x="2344" y="1913"/>
                  </a:cubicBezTo>
                  <a:cubicBezTo>
                    <a:pt x="2347" y="1913"/>
                    <a:pt x="2350" y="1913"/>
                    <a:pt x="2354" y="1913"/>
                  </a:cubicBezTo>
                  <a:cubicBezTo>
                    <a:pt x="2413" y="1913"/>
                    <a:pt x="2454" y="1856"/>
                    <a:pt x="2431" y="1798"/>
                  </a:cubicBezTo>
                  <a:cubicBezTo>
                    <a:pt x="2196" y="1357"/>
                    <a:pt x="1802" y="1065"/>
                    <a:pt x="1422" y="755"/>
                  </a:cubicBezTo>
                  <a:cubicBezTo>
                    <a:pt x="1058" y="452"/>
                    <a:pt x="735" y="112"/>
                    <a:pt x="264" y="5"/>
                  </a:cubicBezTo>
                  <a:cubicBezTo>
                    <a:pt x="253" y="2"/>
                    <a:pt x="241" y="1"/>
                    <a:pt x="23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8"/>
            <p:cNvSpPr/>
            <p:nvPr/>
          </p:nvSpPr>
          <p:spPr>
            <a:xfrm>
              <a:off x="3899600" y="2127075"/>
              <a:ext cx="55775" cy="32500"/>
            </a:xfrm>
            <a:custGeom>
              <a:rect b="b" l="l" r="r" t="t"/>
              <a:pathLst>
                <a:path extrusionOk="0" h="1300" w="2231">
                  <a:moveTo>
                    <a:pt x="359" y="0"/>
                  </a:moveTo>
                  <a:cubicBezTo>
                    <a:pt x="339" y="0"/>
                    <a:pt x="319" y="1"/>
                    <a:pt x="300" y="2"/>
                  </a:cubicBezTo>
                  <a:cubicBezTo>
                    <a:pt x="141" y="9"/>
                    <a:pt x="0" y="197"/>
                    <a:pt x="88" y="345"/>
                  </a:cubicBezTo>
                  <a:cubicBezTo>
                    <a:pt x="364" y="806"/>
                    <a:pt x="1070" y="1032"/>
                    <a:pt x="1528" y="1264"/>
                  </a:cubicBezTo>
                  <a:cubicBezTo>
                    <a:pt x="1577" y="1288"/>
                    <a:pt x="1627" y="1299"/>
                    <a:pt x="1675" y="1299"/>
                  </a:cubicBezTo>
                  <a:cubicBezTo>
                    <a:pt x="1989" y="1299"/>
                    <a:pt x="2231" y="830"/>
                    <a:pt x="1895" y="651"/>
                  </a:cubicBezTo>
                  <a:cubicBezTo>
                    <a:pt x="1447" y="418"/>
                    <a:pt x="884" y="0"/>
                    <a:pt x="3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8"/>
            <p:cNvSpPr/>
            <p:nvPr/>
          </p:nvSpPr>
          <p:spPr>
            <a:xfrm>
              <a:off x="3661075" y="2010750"/>
              <a:ext cx="69575" cy="26075"/>
            </a:xfrm>
            <a:custGeom>
              <a:rect b="b" l="l" r="r" t="t"/>
              <a:pathLst>
                <a:path extrusionOk="0" h="1043" w="2783">
                  <a:moveTo>
                    <a:pt x="814" y="0"/>
                  </a:moveTo>
                  <a:cubicBezTo>
                    <a:pt x="627" y="0"/>
                    <a:pt x="439" y="31"/>
                    <a:pt x="249" y="105"/>
                  </a:cubicBezTo>
                  <a:cubicBezTo>
                    <a:pt x="95" y="166"/>
                    <a:pt x="0" y="401"/>
                    <a:pt x="182" y="499"/>
                  </a:cubicBezTo>
                  <a:cubicBezTo>
                    <a:pt x="572" y="714"/>
                    <a:pt x="1010" y="738"/>
                    <a:pt x="1437" y="839"/>
                  </a:cubicBezTo>
                  <a:cubicBezTo>
                    <a:pt x="1656" y="892"/>
                    <a:pt x="1868" y="983"/>
                    <a:pt x="2090" y="1020"/>
                  </a:cubicBezTo>
                  <a:cubicBezTo>
                    <a:pt x="2126" y="1026"/>
                    <a:pt x="2164" y="1028"/>
                    <a:pt x="2203" y="1028"/>
                  </a:cubicBezTo>
                  <a:cubicBezTo>
                    <a:pt x="2300" y="1028"/>
                    <a:pt x="2403" y="1015"/>
                    <a:pt x="2501" y="1015"/>
                  </a:cubicBezTo>
                  <a:cubicBezTo>
                    <a:pt x="2567" y="1015"/>
                    <a:pt x="2630" y="1021"/>
                    <a:pt x="2689" y="1041"/>
                  </a:cubicBezTo>
                  <a:cubicBezTo>
                    <a:pt x="2694" y="1042"/>
                    <a:pt x="2699" y="1043"/>
                    <a:pt x="2703" y="1043"/>
                  </a:cubicBezTo>
                  <a:cubicBezTo>
                    <a:pt x="2746" y="1043"/>
                    <a:pt x="2783" y="980"/>
                    <a:pt x="2746" y="950"/>
                  </a:cubicBezTo>
                  <a:cubicBezTo>
                    <a:pt x="2575" y="808"/>
                    <a:pt x="2531" y="590"/>
                    <a:pt x="2339" y="452"/>
                  </a:cubicBezTo>
                  <a:cubicBezTo>
                    <a:pt x="2168" y="327"/>
                    <a:pt x="1932" y="256"/>
                    <a:pt x="1727" y="186"/>
                  </a:cubicBezTo>
                  <a:cubicBezTo>
                    <a:pt x="1424" y="81"/>
                    <a:pt x="1120" y="0"/>
                    <a:pt x="81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8"/>
            <p:cNvSpPr/>
            <p:nvPr/>
          </p:nvSpPr>
          <p:spPr>
            <a:xfrm>
              <a:off x="3735950" y="2084775"/>
              <a:ext cx="62875" cy="22100"/>
            </a:xfrm>
            <a:custGeom>
              <a:rect b="b" l="l" r="r" t="t"/>
              <a:pathLst>
                <a:path extrusionOk="0" h="884" w="2515">
                  <a:moveTo>
                    <a:pt x="489" y="0"/>
                  </a:moveTo>
                  <a:cubicBezTo>
                    <a:pt x="378" y="0"/>
                    <a:pt x="264" y="17"/>
                    <a:pt x="142" y="58"/>
                  </a:cubicBezTo>
                  <a:cubicBezTo>
                    <a:pt x="41" y="89"/>
                    <a:pt x="0" y="213"/>
                    <a:pt x="68" y="294"/>
                  </a:cubicBezTo>
                  <a:cubicBezTo>
                    <a:pt x="334" y="610"/>
                    <a:pt x="684" y="630"/>
                    <a:pt x="1071" y="718"/>
                  </a:cubicBezTo>
                  <a:cubicBezTo>
                    <a:pt x="1426" y="802"/>
                    <a:pt x="1759" y="883"/>
                    <a:pt x="2119" y="883"/>
                  </a:cubicBezTo>
                  <a:cubicBezTo>
                    <a:pt x="2178" y="883"/>
                    <a:pt x="2238" y="881"/>
                    <a:pt x="2299" y="876"/>
                  </a:cubicBezTo>
                  <a:cubicBezTo>
                    <a:pt x="2444" y="863"/>
                    <a:pt x="2514" y="678"/>
                    <a:pt x="2387" y="590"/>
                  </a:cubicBezTo>
                  <a:cubicBezTo>
                    <a:pt x="2033" y="355"/>
                    <a:pt x="1646" y="264"/>
                    <a:pt x="1242" y="156"/>
                  </a:cubicBezTo>
                  <a:cubicBezTo>
                    <a:pt x="970" y="84"/>
                    <a:pt x="738" y="0"/>
                    <a:pt x="48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3885800" y="1987825"/>
              <a:ext cx="52350" cy="33525"/>
            </a:xfrm>
            <a:custGeom>
              <a:rect b="b" l="l" r="r" t="t"/>
              <a:pathLst>
                <a:path extrusionOk="0" h="1341" w="2094">
                  <a:moveTo>
                    <a:pt x="119" y="1"/>
                  </a:moveTo>
                  <a:cubicBezTo>
                    <a:pt x="47" y="1"/>
                    <a:pt x="0" y="84"/>
                    <a:pt x="47" y="147"/>
                  </a:cubicBezTo>
                  <a:cubicBezTo>
                    <a:pt x="455" y="689"/>
                    <a:pt x="1181" y="988"/>
                    <a:pt x="1760" y="1318"/>
                  </a:cubicBezTo>
                  <a:cubicBezTo>
                    <a:pt x="1787" y="1334"/>
                    <a:pt x="1814" y="1340"/>
                    <a:pt x="1840" y="1340"/>
                  </a:cubicBezTo>
                  <a:cubicBezTo>
                    <a:pt x="1987" y="1340"/>
                    <a:pt x="2094" y="1115"/>
                    <a:pt x="1942" y="1012"/>
                  </a:cubicBezTo>
                  <a:cubicBezTo>
                    <a:pt x="1390" y="638"/>
                    <a:pt x="808" y="130"/>
                    <a:pt x="135" y="2"/>
                  </a:cubicBezTo>
                  <a:cubicBezTo>
                    <a:pt x="129" y="1"/>
                    <a:pt x="124" y="1"/>
                    <a:pt x="11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3675700" y="1945225"/>
              <a:ext cx="101350" cy="24575"/>
            </a:xfrm>
            <a:custGeom>
              <a:rect b="b" l="l" r="r" t="t"/>
              <a:pathLst>
                <a:path extrusionOk="0" h="983" w="4054">
                  <a:moveTo>
                    <a:pt x="1436" y="1"/>
                  </a:moveTo>
                  <a:cubicBezTo>
                    <a:pt x="1019" y="1"/>
                    <a:pt x="595" y="60"/>
                    <a:pt x="159" y="188"/>
                  </a:cubicBezTo>
                  <a:cubicBezTo>
                    <a:pt x="1" y="222"/>
                    <a:pt x="21" y="451"/>
                    <a:pt x="183" y="461"/>
                  </a:cubicBezTo>
                  <a:cubicBezTo>
                    <a:pt x="1357" y="555"/>
                    <a:pt x="2572" y="639"/>
                    <a:pt x="3710" y="976"/>
                  </a:cubicBezTo>
                  <a:cubicBezTo>
                    <a:pt x="3725" y="981"/>
                    <a:pt x="3741" y="983"/>
                    <a:pt x="3756" y="983"/>
                  </a:cubicBezTo>
                  <a:cubicBezTo>
                    <a:pt x="3929" y="983"/>
                    <a:pt x="4054" y="702"/>
                    <a:pt x="3871" y="616"/>
                  </a:cubicBezTo>
                  <a:cubicBezTo>
                    <a:pt x="3061" y="233"/>
                    <a:pt x="2263" y="1"/>
                    <a:pt x="143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8"/>
            <p:cNvSpPr/>
            <p:nvPr/>
          </p:nvSpPr>
          <p:spPr>
            <a:xfrm>
              <a:off x="3468250" y="1974800"/>
              <a:ext cx="70500" cy="17900"/>
            </a:xfrm>
            <a:custGeom>
              <a:rect b="b" l="l" r="r" t="t"/>
              <a:pathLst>
                <a:path extrusionOk="0" h="716" w="2820">
                  <a:moveTo>
                    <a:pt x="2762" y="1"/>
                  </a:moveTo>
                  <a:cubicBezTo>
                    <a:pt x="2759" y="1"/>
                    <a:pt x="2756" y="1"/>
                    <a:pt x="2753" y="2"/>
                  </a:cubicBezTo>
                  <a:cubicBezTo>
                    <a:pt x="1871" y="116"/>
                    <a:pt x="956" y="183"/>
                    <a:pt x="118" y="506"/>
                  </a:cubicBezTo>
                  <a:cubicBezTo>
                    <a:pt x="18" y="543"/>
                    <a:pt x="0" y="715"/>
                    <a:pt x="134" y="715"/>
                  </a:cubicBezTo>
                  <a:cubicBezTo>
                    <a:pt x="135" y="715"/>
                    <a:pt x="136" y="715"/>
                    <a:pt x="138" y="715"/>
                  </a:cubicBezTo>
                  <a:cubicBezTo>
                    <a:pt x="1036" y="675"/>
                    <a:pt x="1905" y="358"/>
                    <a:pt x="2763" y="106"/>
                  </a:cubicBezTo>
                  <a:cubicBezTo>
                    <a:pt x="2814" y="90"/>
                    <a:pt x="2820" y="1"/>
                    <a:pt x="276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8"/>
            <p:cNvSpPr/>
            <p:nvPr/>
          </p:nvSpPr>
          <p:spPr>
            <a:xfrm>
              <a:off x="3545600" y="2023625"/>
              <a:ext cx="81075" cy="21800"/>
            </a:xfrm>
            <a:custGeom>
              <a:rect b="b" l="l" r="r" t="t"/>
              <a:pathLst>
                <a:path extrusionOk="0" h="872" w="3243">
                  <a:moveTo>
                    <a:pt x="1811" y="0"/>
                  </a:moveTo>
                  <a:cubicBezTo>
                    <a:pt x="1198" y="0"/>
                    <a:pt x="585" y="263"/>
                    <a:pt x="69" y="690"/>
                  </a:cubicBezTo>
                  <a:cubicBezTo>
                    <a:pt x="0" y="750"/>
                    <a:pt x="49" y="871"/>
                    <a:pt x="134" y="871"/>
                  </a:cubicBezTo>
                  <a:cubicBezTo>
                    <a:pt x="144" y="871"/>
                    <a:pt x="155" y="870"/>
                    <a:pt x="167" y="865"/>
                  </a:cubicBezTo>
                  <a:cubicBezTo>
                    <a:pt x="619" y="689"/>
                    <a:pt x="1110" y="625"/>
                    <a:pt x="1604" y="625"/>
                  </a:cubicBezTo>
                  <a:cubicBezTo>
                    <a:pt x="2050" y="625"/>
                    <a:pt x="2500" y="677"/>
                    <a:pt x="2926" y="744"/>
                  </a:cubicBezTo>
                  <a:cubicBezTo>
                    <a:pt x="2933" y="745"/>
                    <a:pt x="2940" y="746"/>
                    <a:pt x="2946" y="746"/>
                  </a:cubicBezTo>
                  <a:cubicBezTo>
                    <a:pt x="3081" y="746"/>
                    <a:pt x="3243" y="557"/>
                    <a:pt x="3101" y="448"/>
                  </a:cubicBezTo>
                  <a:cubicBezTo>
                    <a:pt x="2696" y="137"/>
                    <a:pt x="2254" y="0"/>
                    <a:pt x="181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8"/>
            <p:cNvSpPr/>
            <p:nvPr/>
          </p:nvSpPr>
          <p:spPr>
            <a:xfrm>
              <a:off x="3566150" y="1882875"/>
              <a:ext cx="87900" cy="42825"/>
            </a:xfrm>
            <a:custGeom>
              <a:rect b="b" l="l" r="r" t="t"/>
              <a:pathLst>
                <a:path extrusionOk="0" h="1713" w="3516">
                  <a:moveTo>
                    <a:pt x="3440" y="1"/>
                  </a:moveTo>
                  <a:cubicBezTo>
                    <a:pt x="3434" y="1"/>
                    <a:pt x="3427" y="2"/>
                    <a:pt x="3420" y="4"/>
                  </a:cubicBezTo>
                  <a:cubicBezTo>
                    <a:pt x="3084" y="98"/>
                    <a:pt x="2778" y="68"/>
                    <a:pt x="2451" y="185"/>
                  </a:cubicBezTo>
                  <a:cubicBezTo>
                    <a:pt x="2179" y="283"/>
                    <a:pt x="1916" y="418"/>
                    <a:pt x="1650" y="532"/>
                  </a:cubicBezTo>
                  <a:cubicBezTo>
                    <a:pt x="1112" y="768"/>
                    <a:pt x="647" y="1060"/>
                    <a:pt x="153" y="1373"/>
                  </a:cubicBezTo>
                  <a:cubicBezTo>
                    <a:pt x="1" y="1470"/>
                    <a:pt x="46" y="1712"/>
                    <a:pt x="214" y="1712"/>
                  </a:cubicBezTo>
                  <a:cubicBezTo>
                    <a:pt x="233" y="1712"/>
                    <a:pt x="252" y="1709"/>
                    <a:pt x="274" y="1703"/>
                  </a:cubicBezTo>
                  <a:cubicBezTo>
                    <a:pt x="829" y="1535"/>
                    <a:pt x="1344" y="1383"/>
                    <a:pt x="1872" y="1131"/>
                  </a:cubicBezTo>
                  <a:cubicBezTo>
                    <a:pt x="2135" y="1003"/>
                    <a:pt x="2407" y="892"/>
                    <a:pt x="2663" y="751"/>
                  </a:cubicBezTo>
                  <a:cubicBezTo>
                    <a:pt x="2973" y="579"/>
                    <a:pt x="3168" y="320"/>
                    <a:pt x="3461" y="121"/>
                  </a:cubicBezTo>
                  <a:cubicBezTo>
                    <a:pt x="3516" y="85"/>
                    <a:pt x="3501" y="1"/>
                    <a:pt x="344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1" name="Google Shape;241;p8"/>
          <p:cNvSpPr txBox="1"/>
          <p:nvPr>
            <p:ph type="title"/>
          </p:nvPr>
        </p:nvSpPr>
        <p:spPr>
          <a:xfrm>
            <a:off x="2088750" y="1069800"/>
            <a:ext cx="4966500" cy="25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9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4" name="Google Shape;24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45" name="Google Shape;24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"/>
          <p:cNvSpPr txBox="1"/>
          <p:nvPr>
            <p:ph type="title"/>
          </p:nvPr>
        </p:nvSpPr>
        <p:spPr>
          <a:xfrm>
            <a:off x="984950" y="1683025"/>
            <a:ext cx="3089400" cy="148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400"/>
              <a:buNone/>
              <a:defRPr sz="34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Font typeface="Mansalva"/>
              <a:buNone/>
              <a:defRPr sz="3000">
                <a:solidFill>
                  <a:schemeClr val="accent5"/>
                </a:solidFill>
                <a:latin typeface="Mansalva"/>
                <a:ea typeface="Mansalva"/>
                <a:cs typeface="Mansalva"/>
                <a:sym typeface="Mansal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●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○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■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●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○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■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●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ivvic"/>
              <a:buChar char="○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ivvic"/>
              <a:buChar char="■"/>
              <a:defRPr>
                <a:solidFill>
                  <a:schemeClr val="dk1"/>
                </a:solidFill>
                <a:latin typeface="Livvic"/>
                <a:ea typeface="Livvic"/>
                <a:cs typeface="Livvic"/>
                <a:sym typeface="Livvic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26"/>
          <p:cNvSpPr/>
          <p:nvPr/>
        </p:nvSpPr>
        <p:spPr>
          <a:xfrm>
            <a:off x="404575" y="2169050"/>
            <a:ext cx="6311696" cy="2307439"/>
          </a:xfrm>
          <a:custGeom>
            <a:rect b="b" l="l" r="r" t="t"/>
            <a:pathLst>
              <a:path extrusionOk="0" h="22076" w="60386">
                <a:moveTo>
                  <a:pt x="31120" y="653"/>
                </a:moveTo>
                <a:lnTo>
                  <a:pt x="31120" y="653"/>
                </a:lnTo>
                <a:cubicBezTo>
                  <a:pt x="31145" y="655"/>
                  <a:pt x="31167" y="658"/>
                  <a:pt x="31189" y="661"/>
                </a:cubicBezTo>
                <a:lnTo>
                  <a:pt x="31189" y="661"/>
                </a:lnTo>
                <a:cubicBezTo>
                  <a:pt x="31168" y="657"/>
                  <a:pt x="31145" y="655"/>
                  <a:pt x="31120" y="653"/>
                </a:cubicBezTo>
                <a:close/>
                <a:moveTo>
                  <a:pt x="19123" y="724"/>
                </a:moveTo>
                <a:lnTo>
                  <a:pt x="19123" y="724"/>
                </a:lnTo>
                <a:cubicBezTo>
                  <a:pt x="19335" y="740"/>
                  <a:pt x="19550" y="764"/>
                  <a:pt x="19762" y="788"/>
                </a:cubicBezTo>
                <a:lnTo>
                  <a:pt x="19298" y="788"/>
                </a:lnTo>
                <a:cubicBezTo>
                  <a:pt x="19291" y="784"/>
                  <a:pt x="19287" y="781"/>
                  <a:pt x="19281" y="781"/>
                </a:cubicBezTo>
                <a:cubicBezTo>
                  <a:pt x="19227" y="757"/>
                  <a:pt x="19176" y="737"/>
                  <a:pt x="19123" y="724"/>
                </a:cubicBezTo>
                <a:close/>
                <a:moveTo>
                  <a:pt x="48751" y="724"/>
                </a:moveTo>
                <a:cubicBezTo>
                  <a:pt x="48967" y="740"/>
                  <a:pt x="49179" y="764"/>
                  <a:pt x="49391" y="788"/>
                </a:cubicBezTo>
                <a:lnTo>
                  <a:pt x="48926" y="788"/>
                </a:lnTo>
                <a:cubicBezTo>
                  <a:pt x="48920" y="784"/>
                  <a:pt x="48916" y="781"/>
                  <a:pt x="48913" y="781"/>
                </a:cubicBezTo>
                <a:cubicBezTo>
                  <a:pt x="48859" y="757"/>
                  <a:pt x="48805" y="737"/>
                  <a:pt x="48751" y="724"/>
                </a:cubicBezTo>
                <a:close/>
                <a:moveTo>
                  <a:pt x="18273" y="1"/>
                </a:moveTo>
                <a:cubicBezTo>
                  <a:pt x="18202" y="1"/>
                  <a:pt x="18130" y="2"/>
                  <a:pt x="18059" y="3"/>
                </a:cubicBezTo>
                <a:cubicBezTo>
                  <a:pt x="17070" y="30"/>
                  <a:pt x="16349" y="340"/>
                  <a:pt x="15421" y="458"/>
                </a:cubicBezTo>
                <a:cubicBezTo>
                  <a:pt x="14760" y="537"/>
                  <a:pt x="14096" y="575"/>
                  <a:pt x="13432" y="575"/>
                </a:cubicBezTo>
                <a:cubicBezTo>
                  <a:pt x="13075" y="575"/>
                  <a:pt x="12718" y="564"/>
                  <a:pt x="12361" y="542"/>
                </a:cubicBezTo>
                <a:cubicBezTo>
                  <a:pt x="11395" y="476"/>
                  <a:pt x="10578" y="178"/>
                  <a:pt x="9585" y="178"/>
                </a:cubicBezTo>
                <a:cubicBezTo>
                  <a:pt x="9558" y="178"/>
                  <a:pt x="9531" y="178"/>
                  <a:pt x="9504" y="178"/>
                </a:cubicBezTo>
                <a:cubicBezTo>
                  <a:pt x="8454" y="199"/>
                  <a:pt x="7475" y="434"/>
                  <a:pt x="6425" y="458"/>
                </a:cubicBezTo>
                <a:cubicBezTo>
                  <a:pt x="6235" y="462"/>
                  <a:pt x="6046" y="463"/>
                  <a:pt x="5856" y="463"/>
                </a:cubicBezTo>
                <a:cubicBezTo>
                  <a:pt x="5535" y="463"/>
                  <a:pt x="5214" y="459"/>
                  <a:pt x="4893" y="459"/>
                </a:cubicBezTo>
                <a:cubicBezTo>
                  <a:pt x="4439" y="459"/>
                  <a:pt x="3985" y="467"/>
                  <a:pt x="3531" y="501"/>
                </a:cubicBezTo>
                <a:cubicBezTo>
                  <a:pt x="3198" y="525"/>
                  <a:pt x="2868" y="569"/>
                  <a:pt x="2545" y="633"/>
                </a:cubicBezTo>
                <a:lnTo>
                  <a:pt x="2265" y="646"/>
                </a:lnTo>
                <a:cubicBezTo>
                  <a:pt x="2235" y="643"/>
                  <a:pt x="2211" y="639"/>
                  <a:pt x="2188" y="639"/>
                </a:cubicBezTo>
                <a:cubicBezTo>
                  <a:pt x="2077" y="639"/>
                  <a:pt x="1969" y="650"/>
                  <a:pt x="1861" y="676"/>
                </a:cubicBezTo>
                <a:cubicBezTo>
                  <a:pt x="1838" y="680"/>
                  <a:pt x="1818" y="683"/>
                  <a:pt x="1794" y="687"/>
                </a:cubicBezTo>
                <a:cubicBezTo>
                  <a:pt x="1683" y="687"/>
                  <a:pt x="1606" y="660"/>
                  <a:pt x="1495" y="650"/>
                </a:cubicBezTo>
                <a:lnTo>
                  <a:pt x="1495" y="650"/>
                </a:lnTo>
                <a:cubicBezTo>
                  <a:pt x="1589" y="660"/>
                  <a:pt x="1653" y="676"/>
                  <a:pt x="1676" y="724"/>
                </a:cubicBezTo>
                <a:cubicBezTo>
                  <a:pt x="1761" y="899"/>
                  <a:pt x="260" y="1336"/>
                  <a:pt x="122" y="1558"/>
                </a:cubicBezTo>
                <a:cubicBezTo>
                  <a:pt x="0" y="1753"/>
                  <a:pt x="108" y="2097"/>
                  <a:pt x="105" y="2299"/>
                </a:cubicBezTo>
                <a:cubicBezTo>
                  <a:pt x="101" y="2797"/>
                  <a:pt x="226" y="3288"/>
                  <a:pt x="219" y="3783"/>
                </a:cubicBezTo>
                <a:cubicBezTo>
                  <a:pt x="202" y="4927"/>
                  <a:pt x="206" y="6075"/>
                  <a:pt x="219" y="7215"/>
                </a:cubicBezTo>
                <a:cubicBezTo>
                  <a:pt x="243" y="9467"/>
                  <a:pt x="300" y="11718"/>
                  <a:pt x="300" y="13970"/>
                </a:cubicBezTo>
                <a:lnTo>
                  <a:pt x="300" y="21057"/>
                </a:lnTo>
                <a:cubicBezTo>
                  <a:pt x="300" y="21377"/>
                  <a:pt x="488" y="21640"/>
                  <a:pt x="721" y="21640"/>
                </a:cubicBezTo>
                <a:lnTo>
                  <a:pt x="899" y="21640"/>
                </a:lnTo>
                <a:cubicBezTo>
                  <a:pt x="943" y="21640"/>
                  <a:pt x="986" y="21646"/>
                  <a:pt x="1027" y="21663"/>
                </a:cubicBezTo>
                <a:cubicBezTo>
                  <a:pt x="1075" y="21683"/>
                  <a:pt x="1126" y="21693"/>
                  <a:pt x="1177" y="21693"/>
                </a:cubicBezTo>
                <a:cubicBezTo>
                  <a:pt x="1231" y="21693"/>
                  <a:pt x="1285" y="21682"/>
                  <a:pt x="1336" y="21660"/>
                </a:cubicBezTo>
                <a:lnTo>
                  <a:pt x="1380" y="21640"/>
                </a:lnTo>
                <a:lnTo>
                  <a:pt x="4537" y="21640"/>
                </a:lnTo>
                <a:cubicBezTo>
                  <a:pt x="4547" y="21640"/>
                  <a:pt x="4554" y="21643"/>
                  <a:pt x="4561" y="21643"/>
                </a:cubicBezTo>
                <a:cubicBezTo>
                  <a:pt x="4665" y="21663"/>
                  <a:pt x="4773" y="21683"/>
                  <a:pt x="4874" y="21700"/>
                </a:cubicBezTo>
                <a:cubicBezTo>
                  <a:pt x="4884" y="21700"/>
                  <a:pt x="4890" y="21700"/>
                  <a:pt x="4900" y="21703"/>
                </a:cubicBezTo>
                <a:cubicBezTo>
                  <a:pt x="5261" y="21801"/>
                  <a:pt x="5624" y="21872"/>
                  <a:pt x="5994" y="21919"/>
                </a:cubicBezTo>
                <a:cubicBezTo>
                  <a:pt x="6327" y="21956"/>
                  <a:pt x="6661" y="21972"/>
                  <a:pt x="6995" y="21972"/>
                </a:cubicBezTo>
                <a:cubicBezTo>
                  <a:pt x="7915" y="21972"/>
                  <a:pt x="8836" y="21851"/>
                  <a:pt x="9720" y="21730"/>
                </a:cubicBezTo>
                <a:cubicBezTo>
                  <a:pt x="9767" y="21724"/>
                  <a:pt x="9814" y="21714"/>
                  <a:pt x="9861" y="21700"/>
                </a:cubicBezTo>
                <a:cubicBezTo>
                  <a:pt x="9885" y="21690"/>
                  <a:pt x="9911" y="21683"/>
                  <a:pt x="9938" y="21683"/>
                </a:cubicBezTo>
                <a:cubicBezTo>
                  <a:pt x="10228" y="21663"/>
                  <a:pt x="10514" y="21650"/>
                  <a:pt x="10793" y="21640"/>
                </a:cubicBezTo>
                <a:lnTo>
                  <a:pt x="12274" y="21640"/>
                </a:lnTo>
                <a:cubicBezTo>
                  <a:pt x="12974" y="21670"/>
                  <a:pt x="13654" y="21737"/>
                  <a:pt x="14384" y="21825"/>
                </a:cubicBezTo>
                <a:cubicBezTo>
                  <a:pt x="14717" y="21863"/>
                  <a:pt x="15036" y="21880"/>
                  <a:pt x="15349" y="21880"/>
                </a:cubicBezTo>
                <a:cubicBezTo>
                  <a:pt x="15973" y="21880"/>
                  <a:pt x="16572" y="21810"/>
                  <a:pt x="17204" y="21693"/>
                </a:cubicBezTo>
                <a:lnTo>
                  <a:pt x="17470" y="21643"/>
                </a:lnTo>
                <a:cubicBezTo>
                  <a:pt x="17490" y="21640"/>
                  <a:pt x="17507" y="21640"/>
                  <a:pt x="17527" y="21640"/>
                </a:cubicBezTo>
                <a:lnTo>
                  <a:pt x="21569" y="21640"/>
                </a:lnTo>
                <a:cubicBezTo>
                  <a:pt x="21586" y="21640"/>
                  <a:pt x="21606" y="21640"/>
                  <a:pt x="21623" y="21643"/>
                </a:cubicBezTo>
                <a:cubicBezTo>
                  <a:pt x="22151" y="21730"/>
                  <a:pt x="22680" y="21828"/>
                  <a:pt x="23212" y="21909"/>
                </a:cubicBezTo>
                <a:cubicBezTo>
                  <a:pt x="23840" y="22003"/>
                  <a:pt x="24494" y="22075"/>
                  <a:pt x="25150" y="22075"/>
                </a:cubicBezTo>
                <a:cubicBezTo>
                  <a:pt x="25404" y="22075"/>
                  <a:pt x="25658" y="22064"/>
                  <a:pt x="25911" y="22040"/>
                </a:cubicBezTo>
                <a:cubicBezTo>
                  <a:pt x="26641" y="21966"/>
                  <a:pt x="27391" y="21710"/>
                  <a:pt x="28149" y="21640"/>
                </a:cubicBezTo>
                <a:lnTo>
                  <a:pt x="28886" y="21640"/>
                </a:lnTo>
                <a:cubicBezTo>
                  <a:pt x="28939" y="21646"/>
                  <a:pt x="28990" y="21653"/>
                  <a:pt x="29044" y="21660"/>
                </a:cubicBezTo>
                <a:cubicBezTo>
                  <a:pt x="29104" y="21671"/>
                  <a:pt x="29164" y="21677"/>
                  <a:pt x="29224" y="21677"/>
                </a:cubicBezTo>
                <a:cubicBezTo>
                  <a:pt x="29274" y="21677"/>
                  <a:pt x="29324" y="21672"/>
                  <a:pt x="29374" y="21663"/>
                </a:cubicBezTo>
                <a:cubicBezTo>
                  <a:pt x="29393" y="21660"/>
                  <a:pt x="29413" y="21659"/>
                  <a:pt x="29432" y="21659"/>
                </a:cubicBezTo>
                <a:cubicBezTo>
                  <a:pt x="29480" y="21659"/>
                  <a:pt x="29526" y="21668"/>
                  <a:pt x="29569" y="21687"/>
                </a:cubicBezTo>
                <a:cubicBezTo>
                  <a:pt x="29596" y="21697"/>
                  <a:pt x="29624" y="21702"/>
                  <a:pt x="29652" y="21702"/>
                </a:cubicBezTo>
                <a:cubicBezTo>
                  <a:pt x="29686" y="21702"/>
                  <a:pt x="29721" y="21695"/>
                  <a:pt x="29754" y="21680"/>
                </a:cubicBezTo>
                <a:lnTo>
                  <a:pt x="29915" y="21640"/>
                </a:lnTo>
                <a:lnTo>
                  <a:pt x="30524" y="21640"/>
                </a:lnTo>
                <a:cubicBezTo>
                  <a:pt x="30568" y="21640"/>
                  <a:pt x="30609" y="21646"/>
                  <a:pt x="30649" y="21663"/>
                </a:cubicBezTo>
                <a:cubicBezTo>
                  <a:pt x="30698" y="21683"/>
                  <a:pt x="30750" y="21693"/>
                  <a:pt x="30802" y="21693"/>
                </a:cubicBezTo>
                <a:cubicBezTo>
                  <a:pt x="30856" y="21693"/>
                  <a:pt x="30909" y="21682"/>
                  <a:pt x="30959" y="21660"/>
                </a:cubicBezTo>
                <a:cubicBezTo>
                  <a:pt x="30975" y="21653"/>
                  <a:pt x="30989" y="21646"/>
                  <a:pt x="31002" y="21640"/>
                </a:cubicBezTo>
                <a:lnTo>
                  <a:pt x="34166" y="21640"/>
                </a:lnTo>
                <a:cubicBezTo>
                  <a:pt x="34176" y="21640"/>
                  <a:pt x="34183" y="21643"/>
                  <a:pt x="34189" y="21643"/>
                </a:cubicBezTo>
                <a:cubicBezTo>
                  <a:pt x="34294" y="21663"/>
                  <a:pt x="34398" y="21683"/>
                  <a:pt x="34506" y="21700"/>
                </a:cubicBezTo>
                <a:cubicBezTo>
                  <a:pt x="34512" y="21700"/>
                  <a:pt x="34523" y="21700"/>
                  <a:pt x="34529" y="21703"/>
                </a:cubicBezTo>
                <a:cubicBezTo>
                  <a:pt x="34889" y="21801"/>
                  <a:pt x="35253" y="21872"/>
                  <a:pt x="35623" y="21919"/>
                </a:cubicBezTo>
                <a:cubicBezTo>
                  <a:pt x="35955" y="21956"/>
                  <a:pt x="36289" y="21972"/>
                  <a:pt x="36623" y="21972"/>
                </a:cubicBezTo>
                <a:cubicBezTo>
                  <a:pt x="37544" y="21972"/>
                  <a:pt x="38464" y="21851"/>
                  <a:pt x="39349" y="21730"/>
                </a:cubicBezTo>
                <a:cubicBezTo>
                  <a:pt x="39399" y="21724"/>
                  <a:pt x="39446" y="21714"/>
                  <a:pt x="39490" y="21700"/>
                </a:cubicBezTo>
                <a:cubicBezTo>
                  <a:pt x="39517" y="21690"/>
                  <a:pt x="39540" y="21683"/>
                  <a:pt x="39567" y="21683"/>
                </a:cubicBezTo>
                <a:cubicBezTo>
                  <a:pt x="39857" y="21663"/>
                  <a:pt x="40143" y="21650"/>
                  <a:pt x="40422" y="21640"/>
                </a:cubicBezTo>
                <a:lnTo>
                  <a:pt x="41903" y="21640"/>
                </a:lnTo>
                <a:cubicBezTo>
                  <a:pt x="42603" y="21670"/>
                  <a:pt x="43283" y="21737"/>
                  <a:pt x="44016" y="21825"/>
                </a:cubicBezTo>
                <a:cubicBezTo>
                  <a:pt x="44349" y="21863"/>
                  <a:pt x="44668" y="21880"/>
                  <a:pt x="44980" y="21880"/>
                </a:cubicBezTo>
                <a:cubicBezTo>
                  <a:pt x="45604" y="21880"/>
                  <a:pt x="46200" y="21810"/>
                  <a:pt x="46833" y="21693"/>
                </a:cubicBezTo>
                <a:lnTo>
                  <a:pt x="47099" y="21643"/>
                </a:lnTo>
                <a:cubicBezTo>
                  <a:pt x="47119" y="21640"/>
                  <a:pt x="47136" y="21640"/>
                  <a:pt x="47156" y="21640"/>
                </a:cubicBezTo>
                <a:lnTo>
                  <a:pt x="51198" y="21640"/>
                </a:lnTo>
                <a:cubicBezTo>
                  <a:pt x="51215" y="21640"/>
                  <a:pt x="51235" y="21640"/>
                  <a:pt x="51252" y="21643"/>
                </a:cubicBezTo>
                <a:cubicBezTo>
                  <a:pt x="51780" y="21730"/>
                  <a:pt x="52309" y="21828"/>
                  <a:pt x="52840" y="21909"/>
                </a:cubicBezTo>
                <a:cubicBezTo>
                  <a:pt x="53469" y="22003"/>
                  <a:pt x="54123" y="22075"/>
                  <a:pt x="54779" y="22075"/>
                </a:cubicBezTo>
                <a:cubicBezTo>
                  <a:pt x="55033" y="22075"/>
                  <a:pt x="55287" y="22064"/>
                  <a:pt x="55539" y="22040"/>
                </a:cubicBezTo>
                <a:cubicBezTo>
                  <a:pt x="56270" y="21966"/>
                  <a:pt x="57024" y="21710"/>
                  <a:pt x="57781" y="21640"/>
                </a:cubicBezTo>
                <a:lnTo>
                  <a:pt x="58514" y="21640"/>
                </a:lnTo>
                <a:cubicBezTo>
                  <a:pt x="58568" y="21646"/>
                  <a:pt x="58622" y="21653"/>
                  <a:pt x="58673" y="21660"/>
                </a:cubicBezTo>
                <a:cubicBezTo>
                  <a:pt x="58730" y="21672"/>
                  <a:pt x="58788" y="21678"/>
                  <a:pt x="58846" y="21678"/>
                </a:cubicBezTo>
                <a:cubicBezTo>
                  <a:pt x="58899" y="21678"/>
                  <a:pt x="58952" y="21673"/>
                  <a:pt x="59006" y="21663"/>
                </a:cubicBezTo>
                <a:cubicBezTo>
                  <a:pt x="59024" y="21660"/>
                  <a:pt x="59043" y="21659"/>
                  <a:pt x="59062" y="21659"/>
                </a:cubicBezTo>
                <a:cubicBezTo>
                  <a:pt x="59108" y="21659"/>
                  <a:pt x="59155" y="21668"/>
                  <a:pt x="59198" y="21687"/>
                </a:cubicBezTo>
                <a:cubicBezTo>
                  <a:pt x="59225" y="21697"/>
                  <a:pt x="59253" y="21702"/>
                  <a:pt x="59282" y="21702"/>
                </a:cubicBezTo>
                <a:cubicBezTo>
                  <a:pt x="59317" y="21702"/>
                  <a:pt x="59351" y="21695"/>
                  <a:pt x="59383" y="21680"/>
                </a:cubicBezTo>
                <a:lnTo>
                  <a:pt x="59548" y="21640"/>
                </a:lnTo>
                <a:lnTo>
                  <a:pt x="59958" y="21640"/>
                </a:lnTo>
                <a:cubicBezTo>
                  <a:pt x="60190" y="21640"/>
                  <a:pt x="60379" y="21377"/>
                  <a:pt x="60379" y="21057"/>
                </a:cubicBezTo>
                <a:lnTo>
                  <a:pt x="60386" y="1700"/>
                </a:lnTo>
                <a:cubicBezTo>
                  <a:pt x="60386" y="1380"/>
                  <a:pt x="60197" y="1121"/>
                  <a:pt x="59965" y="1121"/>
                </a:cubicBezTo>
                <a:lnTo>
                  <a:pt x="59652" y="1121"/>
                </a:lnTo>
                <a:cubicBezTo>
                  <a:pt x="59679" y="1074"/>
                  <a:pt x="59706" y="1030"/>
                  <a:pt x="59729" y="983"/>
                </a:cubicBezTo>
                <a:cubicBezTo>
                  <a:pt x="59760" y="922"/>
                  <a:pt x="59669" y="862"/>
                  <a:pt x="59544" y="858"/>
                </a:cubicBezTo>
                <a:lnTo>
                  <a:pt x="59167" y="801"/>
                </a:lnTo>
                <a:cubicBezTo>
                  <a:pt x="59161" y="799"/>
                  <a:pt x="59154" y="798"/>
                  <a:pt x="59148" y="798"/>
                </a:cubicBezTo>
                <a:cubicBezTo>
                  <a:pt x="59120" y="798"/>
                  <a:pt x="59094" y="814"/>
                  <a:pt x="59113" y="828"/>
                </a:cubicBezTo>
                <a:cubicBezTo>
                  <a:pt x="59113" y="841"/>
                  <a:pt x="59113" y="855"/>
                  <a:pt x="59117" y="868"/>
                </a:cubicBezTo>
                <a:cubicBezTo>
                  <a:pt x="59100" y="858"/>
                  <a:pt x="59083" y="848"/>
                  <a:pt x="59066" y="838"/>
                </a:cubicBezTo>
                <a:lnTo>
                  <a:pt x="59066" y="788"/>
                </a:lnTo>
                <a:lnTo>
                  <a:pt x="59016" y="788"/>
                </a:lnTo>
                <a:cubicBezTo>
                  <a:pt x="58975" y="788"/>
                  <a:pt x="58938" y="781"/>
                  <a:pt x="58901" y="767"/>
                </a:cubicBezTo>
                <a:cubicBezTo>
                  <a:pt x="58514" y="623"/>
                  <a:pt x="57962" y="555"/>
                  <a:pt x="57528" y="525"/>
                </a:cubicBezTo>
                <a:cubicBezTo>
                  <a:pt x="57279" y="506"/>
                  <a:pt x="57028" y="499"/>
                  <a:pt x="56776" y="499"/>
                </a:cubicBezTo>
                <a:cubicBezTo>
                  <a:pt x="56297" y="499"/>
                  <a:pt x="55816" y="527"/>
                  <a:pt x="55344" y="562"/>
                </a:cubicBezTo>
                <a:cubicBezTo>
                  <a:pt x="54967" y="592"/>
                  <a:pt x="54590" y="616"/>
                  <a:pt x="54213" y="639"/>
                </a:cubicBezTo>
                <a:cubicBezTo>
                  <a:pt x="54197" y="639"/>
                  <a:pt x="54183" y="636"/>
                  <a:pt x="54166" y="633"/>
                </a:cubicBezTo>
                <a:lnTo>
                  <a:pt x="50808" y="266"/>
                </a:lnTo>
                <a:cubicBezTo>
                  <a:pt x="49872" y="163"/>
                  <a:pt x="48875" y="4"/>
                  <a:pt x="47903" y="4"/>
                </a:cubicBezTo>
                <a:cubicBezTo>
                  <a:pt x="47830" y="4"/>
                  <a:pt x="47757" y="5"/>
                  <a:pt x="47685" y="7"/>
                </a:cubicBezTo>
                <a:cubicBezTo>
                  <a:pt x="46699" y="30"/>
                  <a:pt x="45975" y="343"/>
                  <a:pt x="45046" y="461"/>
                </a:cubicBezTo>
                <a:cubicBezTo>
                  <a:pt x="44381" y="538"/>
                  <a:pt x="43713" y="577"/>
                  <a:pt x="43043" y="577"/>
                </a:cubicBezTo>
                <a:cubicBezTo>
                  <a:pt x="42692" y="577"/>
                  <a:pt x="42341" y="566"/>
                  <a:pt x="41990" y="545"/>
                </a:cubicBezTo>
                <a:cubicBezTo>
                  <a:pt x="41028" y="480"/>
                  <a:pt x="40215" y="181"/>
                  <a:pt x="39228" y="181"/>
                </a:cubicBezTo>
                <a:cubicBezTo>
                  <a:pt x="39196" y="181"/>
                  <a:pt x="39165" y="181"/>
                  <a:pt x="39133" y="182"/>
                </a:cubicBezTo>
                <a:cubicBezTo>
                  <a:pt x="38083" y="202"/>
                  <a:pt x="37104" y="438"/>
                  <a:pt x="36050" y="458"/>
                </a:cubicBezTo>
                <a:cubicBezTo>
                  <a:pt x="35844" y="463"/>
                  <a:pt x="35638" y="464"/>
                  <a:pt x="35431" y="464"/>
                </a:cubicBezTo>
                <a:cubicBezTo>
                  <a:pt x="35128" y="464"/>
                  <a:pt x="34825" y="461"/>
                  <a:pt x="34522" y="461"/>
                </a:cubicBezTo>
                <a:cubicBezTo>
                  <a:pt x="34067" y="461"/>
                  <a:pt x="33612" y="468"/>
                  <a:pt x="33156" y="505"/>
                </a:cubicBezTo>
                <a:cubicBezTo>
                  <a:pt x="32826" y="528"/>
                  <a:pt x="32497" y="572"/>
                  <a:pt x="32170" y="633"/>
                </a:cubicBezTo>
                <a:lnTo>
                  <a:pt x="31891" y="646"/>
                </a:lnTo>
                <a:cubicBezTo>
                  <a:pt x="31864" y="643"/>
                  <a:pt x="31837" y="643"/>
                  <a:pt x="31813" y="643"/>
                </a:cubicBezTo>
                <a:cubicBezTo>
                  <a:pt x="31800" y="642"/>
                  <a:pt x="31787" y="642"/>
                  <a:pt x="31774" y="642"/>
                </a:cubicBezTo>
                <a:cubicBezTo>
                  <a:pt x="31678" y="642"/>
                  <a:pt x="31581" y="653"/>
                  <a:pt x="31487" y="676"/>
                </a:cubicBezTo>
                <a:cubicBezTo>
                  <a:pt x="31467" y="683"/>
                  <a:pt x="31447" y="687"/>
                  <a:pt x="31423" y="687"/>
                </a:cubicBezTo>
                <a:cubicBezTo>
                  <a:pt x="31416" y="687"/>
                  <a:pt x="31410" y="687"/>
                  <a:pt x="31403" y="687"/>
                </a:cubicBezTo>
                <a:cubicBezTo>
                  <a:pt x="31323" y="687"/>
                  <a:pt x="31262" y="672"/>
                  <a:pt x="31189" y="661"/>
                </a:cubicBezTo>
                <a:lnTo>
                  <a:pt x="31189" y="661"/>
                </a:lnTo>
                <a:cubicBezTo>
                  <a:pt x="31247" y="672"/>
                  <a:pt x="31288" y="691"/>
                  <a:pt x="31305" y="724"/>
                </a:cubicBezTo>
                <a:cubicBezTo>
                  <a:pt x="31346" y="808"/>
                  <a:pt x="31033" y="946"/>
                  <a:pt x="30676" y="1097"/>
                </a:cubicBezTo>
                <a:cubicBezTo>
                  <a:pt x="30639" y="1114"/>
                  <a:pt x="30595" y="1121"/>
                  <a:pt x="30555" y="1121"/>
                </a:cubicBezTo>
                <a:lnTo>
                  <a:pt x="30020" y="1121"/>
                </a:lnTo>
                <a:cubicBezTo>
                  <a:pt x="30047" y="1077"/>
                  <a:pt x="30074" y="1033"/>
                  <a:pt x="30094" y="986"/>
                </a:cubicBezTo>
                <a:cubicBezTo>
                  <a:pt x="30124" y="922"/>
                  <a:pt x="30037" y="865"/>
                  <a:pt x="29912" y="858"/>
                </a:cubicBezTo>
                <a:lnTo>
                  <a:pt x="29538" y="801"/>
                </a:lnTo>
                <a:cubicBezTo>
                  <a:pt x="29532" y="799"/>
                  <a:pt x="29526" y="798"/>
                  <a:pt x="29519" y="798"/>
                </a:cubicBezTo>
                <a:cubicBezTo>
                  <a:pt x="29492" y="798"/>
                  <a:pt x="29468" y="814"/>
                  <a:pt x="29485" y="828"/>
                </a:cubicBezTo>
                <a:lnTo>
                  <a:pt x="29488" y="865"/>
                </a:lnTo>
                <a:cubicBezTo>
                  <a:pt x="29471" y="855"/>
                  <a:pt x="29454" y="845"/>
                  <a:pt x="29437" y="838"/>
                </a:cubicBezTo>
                <a:lnTo>
                  <a:pt x="29437" y="788"/>
                </a:lnTo>
                <a:lnTo>
                  <a:pt x="29387" y="788"/>
                </a:lnTo>
                <a:cubicBezTo>
                  <a:pt x="29350" y="788"/>
                  <a:pt x="29310" y="781"/>
                  <a:pt x="29276" y="767"/>
                </a:cubicBezTo>
                <a:cubicBezTo>
                  <a:pt x="28886" y="619"/>
                  <a:pt x="28334" y="555"/>
                  <a:pt x="27899" y="522"/>
                </a:cubicBezTo>
                <a:cubicBezTo>
                  <a:pt x="27658" y="504"/>
                  <a:pt x="27415" y="496"/>
                  <a:pt x="27172" y="496"/>
                </a:cubicBezTo>
                <a:cubicBezTo>
                  <a:pt x="26685" y="496"/>
                  <a:pt x="26195" y="526"/>
                  <a:pt x="25715" y="562"/>
                </a:cubicBezTo>
                <a:cubicBezTo>
                  <a:pt x="25342" y="589"/>
                  <a:pt x="24962" y="616"/>
                  <a:pt x="24585" y="639"/>
                </a:cubicBezTo>
                <a:cubicBezTo>
                  <a:pt x="24571" y="636"/>
                  <a:pt x="24558" y="633"/>
                  <a:pt x="24537" y="633"/>
                </a:cubicBezTo>
                <a:lnTo>
                  <a:pt x="21179" y="263"/>
                </a:lnTo>
                <a:cubicBezTo>
                  <a:pt x="20242" y="162"/>
                  <a:pt x="19243" y="1"/>
                  <a:pt x="1827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6"/>
          <p:cNvSpPr txBox="1"/>
          <p:nvPr>
            <p:ph type="ctrTitle"/>
          </p:nvPr>
        </p:nvSpPr>
        <p:spPr>
          <a:xfrm>
            <a:off x="785925" y="2423900"/>
            <a:ext cx="6021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Demonstrating Impact of Library Makerspaces: </a:t>
            </a:r>
            <a:r>
              <a:rPr lang="en" sz="3400"/>
              <a:t>Examples and Future Directions</a:t>
            </a:r>
            <a:endParaRPr sz="5300"/>
          </a:p>
        </p:txBody>
      </p:sp>
      <p:sp>
        <p:nvSpPr>
          <p:cNvPr id="642" name="Google Shape;642;p26"/>
          <p:cNvSpPr txBox="1"/>
          <p:nvPr/>
        </p:nvSpPr>
        <p:spPr>
          <a:xfrm>
            <a:off x="6371050" y="308850"/>
            <a:ext cx="20154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Livvic"/>
                <a:ea typeface="Livvic"/>
                <a:cs typeface="Livvic"/>
                <a:sym typeface="Livvic"/>
              </a:rPr>
              <a:t>Cara Kouse</a:t>
            </a:r>
            <a:endParaRPr sz="1700">
              <a:solidFill>
                <a:srgbClr val="FFFFFF"/>
              </a:solidFill>
              <a:latin typeface="Livvic"/>
              <a:ea typeface="Livvic"/>
              <a:cs typeface="Livvic"/>
              <a:sym typeface="Livv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Livvic"/>
                <a:ea typeface="Livvic"/>
                <a:cs typeface="Livvic"/>
                <a:sym typeface="Livvic"/>
              </a:rPr>
              <a:t>&amp; </a:t>
            </a:r>
            <a:endParaRPr sz="1700">
              <a:solidFill>
                <a:srgbClr val="FFFFFF"/>
              </a:solidFill>
              <a:latin typeface="Livvic"/>
              <a:ea typeface="Livvic"/>
              <a:cs typeface="Livvic"/>
              <a:sym typeface="Livv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  <a:latin typeface="Livvic"/>
                <a:ea typeface="Livvic"/>
                <a:cs typeface="Livvic"/>
                <a:sym typeface="Livvic"/>
              </a:rPr>
              <a:t>Sarah Nagle</a:t>
            </a:r>
            <a:endParaRPr sz="1700">
              <a:solidFill>
                <a:srgbClr val="FFFFFF"/>
              </a:solidFill>
              <a:latin typeface="Livvic"/>
              <a:ea typeface="Livvic"/>
              <a:cs typeface="Livvic"/>
              <a:sym typeface="Livv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35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 Question 4</a:t>
            </a:r>
            <a:endParaRPr/>
          </a:p>
        </p:txBody>
      </p:sp>
      <p:sp>
        <p:nvSpPr>
          <p:cNvPr id="704" name="Google Shape;704;p35"/>
          <p:cNvSpPr txBox="1"/>
          <p:nvPr>
            <p:ph idx="1" type="body"/>
          </p:nvPr>
        </p:nvSpPr>
        <p:spPr>
          <a:xfrm>
            <a:off x="964125" y="1410375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are ways that the library makerspace community can collaborate to demonstrate our impact?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https://bit.ly/nom-lib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36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 Question 5</a:t>
            </a:r>
            <a:endParaRPr/>
          </a:p>
        </p:txBody>
      </p:sp>
      <p:sp>
        <p:nvSpPr>
          <p:cNvPr id="710" name="Google Shape;710;p36"/>
          <p:cNvSpPr txBox="1"/>
          <p:nvPr>
            <p:ph idx="1" type="body"/>
          </p:nvPr>
        </p:nvSpPr>
        <p:spPr>
          <a:xfrm>
            <a:off x="964125" y="1410375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How could the NOM Libraries Working Group support assessment initiatives?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https://bit.ly/nom-lib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4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37"/>
          <p:cNvSpPr txBox="1"/>
          <p:nvPr>
            <p:ph idx="1" type="body"/>
          </p:nvPr>
        </p:nvSpPr>
        <p:spPr>
          <a:xfrm>
            <a:off x="616500" y="1073100"/>
            <a:ext cx="36201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Chivo"/>
                <a:ea typeface="Chivo"/>
                <a:cs typeface="Chivo"/>
                <a:sym typeface="Chivo"/>
              </a:rPr>
              <a:t>Contact us!</a:t>
            </a:r>
            <a:endParaRPr b="1" sz="2600">
              <a:latin typeface="Chivo"/>
              <a:ea typeface="Chivo"/>
              <a:cs typeface="Chivo"/>
              <a:sym typeface="Chiv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Cara </a:t>
            </a:r>
            <a:r>
              <a:rPr lang="en" sz="2000"/>
              <a:t>Kouse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ckouse@gcpl.lib.oh.us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Sarah Nagle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pricesb@miamioh.edu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Twitter: @SarahNagle10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37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Contact &amp; Further Info</a:t>
            </a:r>
            <a:endParaRPr/>
          </a:p>
        </p:txBody>
      </p:sp>
      <p:sp>
        <p:nvSpPr>
          <p:cNvPr id="717" name="Google Shape;717;p37"/>
          <p:cNvSpPr txBox="1"/>
          <p:nvPr>
            <p:ph idx="1" type="body"/>
          </p:nvPr>
        </p:nvSpPr>
        <p:spPr>
          <a:xfrm>
            <a:off x="5052825" y="1073100"/>
            <a:ext cx="36201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Chivo"/>
                <a:ea typeface="Chivo"/>
                <a:cs typeface="Chivo"/>
                <a:sym typeface="Chivo"/>
              </a:rPr>
              <a:t>Bibliography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bit.ly/nom-bib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C9C6"/>
        </a:solidFill>
      </p:bgPr>
    </p:bg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27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 for Today</a:t>
            </a:r>
            <a:endParaRPr sz="3600"/>
          </a:p>
        </p:txBody>
      </p:sp>
      <p:sp>
        <p:nvSpPr>
          <p:cNvPr id="648" name="Google Shape;648;p27"/>
          <p:cNvSpPr txBox="1"/>
          <p:nvPr>
            <p:ph idx="1" type="body"/>
          </p:nvPr>
        </p:nvSpPr>
        <p:spPr>
          <a:xfrm>
            <a:off x="761325" y="1375650"/>
            <a:ext cx="78360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latin typeface="Livvic"/>
                <a:ea typeface="Livvic"/>
                <a:cs typeface="Livvic"/>
                <a:sym typeface="Livvic"/>
              </a:rPr>
              <a:t>Here’s what we’ll cover in this session:</a:t>
            </a:r>
            <a:endParaRPr sz="2000">
              <a:solidFill>
                <a:schemeClr val="dk1"/>
              </a:solidFill>
              <a:latin typeface="Livvic"/>
              <a:ea typeface="Livvic"/>
              <a:cs typeface="Livvic"/>
              <a:sym typeface="Livvic"/>
            </a:endParaRPr>
          </a:p>
          <a:p>
            <a:pPr indent="-355600" lvl="0" marL="457200" rtl="0" algn="l">
              <a:spcBef>
                <a:spcPts val="1600"/>
              </a:spcBef>
              <a:spcAft>
                <a:spcPts val="0"/>
              </a:spcAft>
              <a:buSzPts val="2000"/>
              <a:buFont typeface="Livvic"/>
              <a:buAutoNum type="arabicPeriod"/>
            </a:pPr>
            <a:r>
              <a:rPr lang="en" sz="2000">
                <a:latin typeface="Livvic"/>
                <a:ea typeface="Livvic"/>
                <a:cs typeface="Livvic"/>
                <a:sym typeface="Livvic"/>
              </a:rPr>
              <a:t>Brief background on library makerspace assessment</a:t>
            </a:r>
            <a:endParaRPr sz="2000">
              <a:latin typeface="Livvic"/>
              <a:ea typeface="Livvic"/>
              <a:cs typeface="Livvic"/>
              <a:sym typeface="Livvic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Livvic"/>
              <a:buAutoNum type="arabicPeriod"/>
            </a:pPr>
            <a:r>
              <a:rPr lang="en" sz="2000">
                <a:latin typeface="Livvic"/>
                <a:ea typeface="Livvic"/>
                <a:cs typeface="Livvic"/>
                <a:sym typeface="Livvic"/>
              </a:rPr>
              <a:t>We’ll share what we’re doing at our libraries</a:t>
            </a:r>
            <a:endParaRPr sz="2000">
              <a:latin typeface="Livvic"/>
              <a:ea typeface="Livvic"/>
              <a:cs typeface="Livvic"/>
              <a:sym typeface="Livvic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b="1" lang="en" sz="2000">
                <a:latin typeface="Livvic"/>
                <a:ea typeface="Livvic"/>
                <a:cs typeface="Livvic"/>
                <a:sym typeface="Livvic"/>
              </a:rPr>
              <a:t>Brainstorm! We want to hear:</a:t>
            </a:r>
            <a:endParaRPr b="1" sz="2000">
              <a:latin typeface="Livvic"/>
              <a:ea typeface="Livvic"/>
              <a:cs typeface="Livvic"/>
              <a:sym typeface="Livvic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Font typeface="Livvic"/>
              <a:buAutoNum type="alphaLcPeriod"/>
            </a:pPr>
            <a:r>
              <a:rPr lang="en" sz="2000"/>
              <a:t>What you’re doing for assessment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en" sz="2000"/>
              <a:t>Your ideas for the future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en" sz="2000"/>
              <a:t>Ways we can come together to create shared resources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8"/>
          <p:cNvSpPr/>
          <p:nvPr/>
        </p:nvSpPr>
        <p:spPr>
          <a:xfrm>
            <a:off x="403475" y="50924"/>
            <a:ext cx="8337042" cy="751909"/>
          </a:xfrm>
          <a:custGeom>
            <a:rect b="b" l="l" r="r" t="t"/>
            <a:pathLst>
              <a:path extrusionOk="0" h="22076" w="60386">
                <a:moveTo>
                  <a:pt x="31120" y="653"/>
                </a:moveTo>
                <a:lnTo>
                  <a:pt x="31120" y="653"/>
                </a:lnTo>
                <a:cubicBezTo>
                  <a:pt x="31145" y="655"/>
                  <a:pt x="31167" y="658"/>
                  <a:pt x="31189" y="661"/>
                </a:cubicBezTo>
                <a:lnTo>
                  <a:pt x="31189" y="661"/>
                </a:lnTo>
                <a:cubicBezTo>
                  <a:pt x="31168" y="657"/>
                  <a:pt x="31145" y="655"/>
                  <a:pt x="31120" y="653"/>
                </a:cubicBezTo>
                <a:close/>
                <a:moveTo>
                  <a:pt x="19123" y="724"/>
                </a:moveTo>
                <a:lnTo>
                  <a:pt x="19123" y="724"/>
                </a:lnTo>
                <a:cubicBezTo>
                  <a:pt x="19335" y="740"/>
                  <a:pt x="19550" y="764"/>
                  <a:pt x="19762" y="788"/>
                </a:cubicBezTo>
                <a:lnTo>
                  <a:pt x="19298" y="788"/>
                </a:lnTo>
                <a:cubicBezTo>
                  <a:pt x="19291" y="784"/>
                  <a:pt x="19287" y="781"/>
                  <a:pt x="19281" y="781"/>
                </a:cubicBezTo>
                <a:cubicBezTo>
                  <a:pt x="19227" y="757"/>
                  <a:pt x="19176" y="737"/>
                  <a:pt x="19123" y="724"/>
                </a:cubicBezTo>
                <a:close/>
                <a:moveTo>
                  <a:pt x="48751" y="724"/>
                </a:moveTo>
                <a:cubicBezTo>
                  <a:pt x="48967" y="740"/>
                  <a:pt x="49179" y="764"/>
                  <a:pt x="49391" y="788"/>
                </a:cubicBezTo>
                <a:lnTo>
                  <a:pt x="48926" y="788"/>
                </a:lnTo>
                <a:cubicBezTo>
                  <a:pt x="48920" y="784"/>
                  <a:pt x="48916" y="781"/>
                  <a:pt x="48913" y="781"/>
                </a:cubicBezTo>
                <a:cubicBezTo>
                  <a:pt x="48859" y="757"/>
                  <a:pt x="48805" y="737"/>
                  <a:pt x="48751" y="724"/>
                </a:cubicBezTo>
                <a:close/>
                <a:moveTo>
                  <a:pt x="18273" y="1"/>
                </a:moveTo>
                <a:cubicBezTo>
                  <a:pt x="18202" y="1"/>
                  <a:pt x="18130" y="2"/>
                  <a:pt x="18059" y="3"/>
                </a:cubicBezTo>
                <a:cubicBezTo>
                  <a:pt x="17070" y="30"/>
                  <a:pt x="16349" y="340"/>
                  <a:pt x="15421" y="458"/>
                </a:cubicBezTo>
                <a:cubicBezTo>
                  <a:pt x="14760" y="537"/>
                  <a:pt x="14096" y="575"/>
                  <a:pt x="13432" y="575"/>
                </a:cubicBezTo>
                <a:cubicBezTo>
                  <a:pt x="13075" y="575"/>
                  <a:pt x="12718" y="564"/>
                  <a:pt x="12361" y="542"/>
                </a:cubicBezTo>
                <a:cubicBezTo>
                  <a:pt x="11395" y="476"/>
                  <a:pt x="10578" y="178"/>
                  <a:pt x="9585" y="178"/>
                </a:cubicBezTo>
                <a:cubicBezTo>
                  <a:pt x="9558" y="178"/>
                  <a:pt x="9531" y="178"/>
                  <a:pt x="9504" y="178"/>
                </a:cubicBezTo>
                <a:cubicBezTo>
                  <a:pt x="8454" y="199"/>
                  <a:pt x="7475" y="434"/>
                  <a:pt x="6425" y="458"/>
                </a:cubicBezTo>
                <a:cubicBezTo>
                  <a:pt x="6235" y="462"/>
                  <a:pt x="6046" y="463"/>
                  <a:pt x="5856" y="463"/>
                </a:cubicBezTo>
                <a:cubicBezTo>
                  <a:pt x="5535" y="463"/>
                  <a:pt x="5214" y="459"/>
                  <a:pt x="4893" y="459"/>
                </a:cubicBezTo>
                <a:cubicBezTo>
                  <a:pt x="4439" y="459"/>
                  <a:pt x="3985" y="467"/>
                  <a:pt x="3531" y="501"/>
                </a:cubicBezTo>
                <a:cubicBezTo>
                  <a:pt x="3198" y="525"/>
                  <a:pt x="2868" y="569"/>
                  <a:pt x="2545" y="633"/>
                </a:cubicBezTo>
                <a:lnTo>
                  <a:pt x="2265" y="646"/>
                </a:lnTo>
                <a:cubicBezTo>
                  <a:pt x="2235" y="643"/>
                  <a:pt x="2211" y="639"/>
                  <a:pt x="2188" y="639"/>
                </a:cubicBezTo>
                <a:cubicBezTo>
                  <a:pt x="2077" y="639"/>
                  <a:pt x="1969" y="650"/>
                  <a:pt x="1861" y="676"/>
                </a:cubicBezTo>
                <a:cubicBezTo>
                  <a:pt x="1838" y="680"/>
                  <a:pt x="1818" y="683"/>
                  <a:pt x="1794" y="687"/>
                </a:cubicBezTo>
                <a:cubicBezTo>
                  <a:pt x="1683" y="687"/>
                  <a:pt x="1606" y="660"/>
                  <a:pt x="1495" y="650"/>
                </a:cubicBezTo>
                <a:lnTo>
                  <a:pt x="1495" y="650"/>
                </a:lnTo>
                <a:cubicBezTo>
                  <a:pt x="1589" y="660"/>
                  <a:pt x="1653" y="676"/>
                  <a:pt x="1676" y="724"/>
                </a:cubicBezTo>
                <a:cubicBezTo>
                  <a:pt x="1761" y="899"/>
                  <a:pt x="260" y="1336"/>
                  <a:pt x="122" y="1558"/>
                </a:cubicBezTo>
                <a:cubicBezTo>
                  <a:pt x="0" y="1753"/>
                  <a:pt x="108" y="2097"/>
                  <a:pt x="105" y="2299"/>
                </a:cubicBezTo>
                <a:cubicBezTo>
                  <a:pt x="101" y="2797"/>
                  <a:pt x="226" y="3288"/>
                  <a:pt x="219" y="3783"/>
                </a:cubicBezTo>
                <a:cubicBezTo>
                  <a:pt x="202" y="4927"/>
                  <a:pt x="206" y="6075"/>
                  <a:pt x="219" y="7215"/>
                </a:cubicBezTo>
                <a:cubicBezTo>
                  <a:pt x="243" y="9467"/>
                  <a:pt x="300" y="11718"/>
                  <a:pt x="300" y="13970"/>
                </a:cubicBezTo>
                <a:lnTo>
                  <a:pt x="300" y="21057"/>
                </a:lnTo>
                <a:cubicBezTo>
                  <a:pt x="300" y="21377"/>
                  <a:pt x="488" y="21640"/>
                  <a:pt x="721" y="21640"/>
                </a:cubicBezTo>
                <a:lnTo>
                  <a:pt x="899" y="21640"/>
                </a:lnTo>
                <a:cubicBezTo>
                  <a:pt x="943" y="21640"/>
                  <a:pt x="986" y="21646"/>
                  <a:pt x="1027" y="21663"/>
                </a:cubicBezTo>
                <a:cubicBezTo>
                  <a:pt x="1075" y="21683"/>
                  <a:pt x="1126" y="21693"/>
                  <a:pt x="1177" y="21693"/>
                </a:cubicBezTo>
                <a:cubicBezTo>
                  <a:pt x="1231" y="21693"/>
                  <a:pt x="1285" y="21682"/>
                  <a:pt x="1336" y="21660"/>
                </a:cubicBezTo>
                <a:lnTo>
                  <a:pt x="1380" y="21640"/>
                </a:lnTo>
                <a:lnTo>
                  <a:pt x="4537" y="21640"/>
                </a:lnTo>
                <a:cubicBezTo>
                  <a:pt x="4547" y="21640"/>
                  <a:pt x="4554" y="21643"/>
                  <a:pt x="4561" y="21643"/>
                </a:cubicBezTo>
                <a:cubicBezTo>
                  <a:pt x="4665" y="21663"/>
                  <a:pt x="4773" y="21683"/>
                  <a:pt x="4874" y="21700"/>
                </a:cubicBezTo>
                <a:cubicBezTo>
                  <a:pt x="4884" y="21700"/>
                  <a:pt x="4890" y="21700"/>
                  <a:pt x="4900" y="21703"/>
                </a:cubicBezTo>
                <a:cubicBezTo>
                  <a:pt x="5261" y="21801"/>
                  <a:pt x="5624" y="21872"/>
                  <a:pt x="5994" y="21919"/>
                </a:cubicBezTo>
                <a:cubicBezTo>
                  <a:pt x="6327" y="21956"/>
                  <a:pt x="6661" y="21972"/>
                  <a:pt x="6995" y="21972"/>
                </a:cubicBezTo>
                <a:cubicBezTo>
                  <a:pt x="7915" y="21972"/>
                  <a:pt x="8836" y="21851"/>
                  <a:pt x="9720" y="21730"/>
                </a:cubicBezTo>
                <a:cubicBezTo>
                  <a:pt x="9767" y="21724"/>
                  <a:pt x="9814" y="21714"/>
                  <a:pt x="9861" y="21700"/>
                </a:cubicBezTo>
                <a:cubicBezTo>
                  <a:pt x="9885" y="21690"/>
                  <a:pt x="9911" y="21683"/>
                  <a:pt x="9938" y="21683"/>
                </a:cubicBezTo>
                <a:cubicBezTo>
                  <a:pt x="10228" y="21663"/>
                  <a:pt x="10514" y="21650"/>
                  <a:pt x="10793" y="21640"/>
                </a:cubicBezTo>
                <a:lnTo>
                  <a:pt x="12274" y="21640"/>
                </a:lnTo>
                <a:cubicBezTo>
                  <a:pt x="12974" y="21670"/>
                  <a:pt x="13654" y="21737"/>
                  <a:pt x="14384" y="21825"/>
                </a:cubicBezTo>
                <a:cubicBezTo>
                  <a:pt x="14717" y="21863"/>
                  <a:pt x="15036" y="21880"/>
                  <a:pt x="15349" y="21880"/>
                </a:cubicBezTo>
                <a:cubicBezTo>
                  <a:pt x="15973" y="21880"/>
                  <a:pt x="16572" y="21810"/>
                  <a:pt x="17204" y="21693"/>
                </a:cubicBezTo>
                <a:lnTo>
                  <a:pt x="17470" y="21643"/>
                </a:lnTo>
                <a:cubicBezTo>
                  <a:pt x="17490" y="21640"/>
                  <a:pt x="17507" y="21640"/>
                  <a:pt x="17527" y="21640"/>
                </a:cubicBezTo>
                <a:lnTo>
                  <a:pt x="21569" y="21640"/>
                </a:lnTo>
                <a:cubicBezTo>
                  <a:pt x="21586" y="21640"/>
                  <a:pt x="21606" y="21640"/>
                  <a:pt x="21623" y="21643"/>
                </a:cubicBezTo>
                <a:cubicBezTo>
                  <a:pt x="22151" y="21730"/>
                  <a:pt x="22680" y="21828"/>
                  <a:pt x="23212" y="21909"/>
                </a:cubicBezTo>
                <a:cubicBezTo>
                  <a:pt x="23840" y="22003"/>
                  <a:pt x="24494" y="22075"/>
                  <a:pt x="25150" y="22075"/>
                </a:cubicBezTo>
                <a:cubicBezTo>
                  <a:pt x="25404" y="22075"/>
                  <a:pt x="25658" y="22064"/>
                  <a:pt x="25911" y="22040"/>
                </a:cubicBezTo>
                <a:cubicBezTo>
                  <a:pt x="26641" y="21966"/>
                  <a:pt x="27391" y="21710"/>
                  <a:pt x="28149" y="21640"/>
                </a:cubicBezTo>
                <a:lnTo>
                  <a:pt x="28886" y="21640"/>
                </a:lnTo>
                <a:cubicBezTo>
                  <a:pt x="28939" y="21646"/>
                  <a:pt x="28990" y="21653"/>
                  <a:pt x="29044" y="21660"/>
                </a:cubicBezTo>
                <a:cubicBezTo>
                  <a:pt x="29104" y="21671"/>
                  <a:pt x="29164" y="21677"/>
                  <a:pt x="29224" y="21677"/>
                </a:cubicBezTo>
                <a:cubicBezTo>
                  <a:pt x="29274" y="21677"/>
                  <a:pt x="29324" y="21672"/>
                  <a:pt x="29374" y="21663"/>
                </a:cubicBezTo>
                <a:cubicBezTo>
                  <a:pt x="29393" y="21660"/>
                  <a:pt x="29413" y="21659"/>
                  <a:pt x="29432" y="21659"/>
                </a:cubicBezTo>
                <a:cubicBezTo>
                  <a:pt x="29480" y="21659"/>
                  <a:pt x="29526" y="21668"/>
                  <a:pt x="29569" y="21687"/>
                </a:cubicBezTo>
                <a:cubicBezTo>
                  <a:pt x="29596" y="21697"/>
                  <a:pt x="29624" y="21702"/>
                  <a:pt x="29652" y="21702"/>
                </a:cubicBezTo>
                <a:cubicBezTo>
                  <a:pt x="29686" y="21702"/>
                  <a:pt x="29721" y="21695"/>
                  <a:pt x="29754" y="21680"/>
                </a:cubicBezTo>
                <a:lnTo>
                  <a:pt x="29915" y="21640"/>
                </a:lnTo>
                <a:lnTo>
                  <a:pt x="30524" y="21640"/>
                </a:lnTo>
                <a:cubicBezTo>
                  <a:pt x="30568" y="21640"/>
                  <a:pt x="30609" y="21646"/>
                  <a:pt x="30649" y="21663"/>
                </a:cubicBezTo>
                <a:cubicBezTo>
                  <a:pt x="30698" y="21683"/>
                  <a:pt x="30750" y="21693"/>
                  <a:pt x="30802" y="21693"/>
                </a:cubicBezTo>
                <a:cubicBezTo>
                  <a:pt x="30856" y="21693"/>
                  <a:pt x="30909" y="21682"/>
                  <a:pt x="30959" y="21660"/>
                </a:cubicBezTo>
                <a:cubicBezTo>
                  <a:pt x="30975" y="21653"/>
                  <a:pt x="30989" y="21646"/>
                  <a:pt x="31002" y="21640"/>
                </a:cubicBezTo>
                <a:lnTo>
                  <a:pt x="34166" y="21640"/>
                </a:lnTo>
                <a:cubicBezTo>
                  <a:pt x="34176" y="21640"/>
                  <a:pt x="34183" y="21643"/>
                  <a:pt x="34189" y="21643"/>
                </a:cubicBezTo>
                <a:cubicBezTo>
                  <a:pt x="34294" y="21663"/>
                  <a:pt x="34398" y="21683"/>
                  <a:pt x="34506" y="21700"/>
                </a:cubicBezTo>
                <a:cubicBezTo>
                  <a:pt x="34512" y="21700"/>
                  <a:pt x="34523" y="21700"/>
                  <a:pt x="34529" y="21703"/>
                </a:cubicBezTo>
                <a:cubicBezTo>
                  <a:pt x="34889" y="21801"/>
                  <a:pt x="35253" y="21872"/>
                  <a:pt x="35623" y="21919"/>
                </a:cubicBezTo>
                <a:cubicBezTo>
                  <a:pt x="35955" y="21956"/>
                  <a:pt x="36289" y="21972"/>
                  <a:pt x="36623" y="21972"/>
                </a:cubicBezTo>
                <a:cubicBezTo>
                  <a:pt x="37544" y="21972"/>
                  <a:pt x="38464" y="21851"/>
                  <a:pt x="39349" y="21730"/>
                </a:cubicBezTo>
                <a:cubicBezTo>
                  <a:pt x="39399" y="21724"/>
                  <a:pt x="39446" y="21714"/>
                  <a:pt x="39490" y="21700"/>
                </a:cubicBezTo>
                <a:cubicBezTo>
                  <a:pt x="39517" y="21690"/>
                  <a:pt x="39540" y="21683"/>
                  <a:pt x="39567" y="21683"/>
                </a:cubicBezTo>
                <a:cubicBezTo>
                  <a:pt x="39857" y="21663"/>
                  <a:pt x="40143" y="21650"/>
                  <a:pt x="40422" y="21640"/>
                </a:cubicBezTo>
                <a:lnTo>
                  <a:pt x="41903" y="21640"/>
                </a:lnTo>
                <a:cubicBezTo>
                  <a:pt x="42603" y="21670"/>
                  <a:pt x="43283" y="21737"/>
                  <a:pt x="44016" y="21825"/>
                </a:cubicBezTo>
                <a:cubicBezTo>
                  <a:pt x="44349" y="21863"/>
                  <a:pt x="44668" y="21880"/>
                  <a:pt x="44980" y="21880"/>
                </a:cubicBezTo>
                <a:cubicBezTo>
                  <a:pt x="45604" y="21880"/>
                  <a:pt x="46200" y="21810"/>
                  <a:pt x="46833" y="21693"/>
                </a:cubicBezTo>
                <a:lnTo>
                  <a:pt x="47099" y="21643"/>
                </a:lnTo>
                <a:cubicBezTo>
                  <a:pt x="47119" y="21640"/>
                  <a:pt x="47136" y="21640"/>
                  <a:pt x="47156" y="21640"/>
                </a:cubicBezTo>
                <a:lnTo>
                  <a:pt x="51198" y="21640"/>
                </a:lnTo>
                <a:cubicBezTo>
                  <a:pt x="51215" y="21640"/>
                  <a:pt x="51235" y="21640"/>
                  <a:pt x="51252" y="21643"/>
                </a:cubicBezTo>
                <a:cubicBezTo>
                  <a:pt x="51780" y="21730"/>
                  <a:pt x="52309" y="21828"/>
                  <a:pt x="52840" y="21909"/>
                </a:cubicBezTo>
                <a:cubicBezTo>
                  <a:pt x="53469" y="22003"/>
                  <a:pt x="54123" y="22075"/>
                  <a:pt x="54779" y="22075"/>
                </a:cubicBezTo>
                <a:cubicBezTo>
                  <a:pt x="55033" y="22075"/>
                  <a:pt x="55287" y="22064"/>
                  <a:pt x="55539" y="22040"/>
                </a:cubicBezTo>
                <a:cubicBezTo>
                  <a:pt x="56270" y="21966"/>
                  <a:pt x="57024" y="21710"/>
                  <a:pt x="57781" y="21640"/>
                </a:cubicBezTo>
                <a:lnTo>
                  <a:pt x="58514" y="21640"/>
                </a:lnTo>
                <a:cubicBezTo>
                  <a:pt x="58568" y="21646"/>
                  <a:pt x="58622" y="21653"/>
                  <a:pt x="58673" y="21660"/>
                </a:cubicBezTo>
                <a:cubicBezTo>
                  <a:pt x="58730" y="21672"/>
                  <a:pt x="58788" y="21678"/>
                  <a:pt x="58846" y="21678"/>
                </a:cubicBezTo>
                <a:cubicBezTo>
                  <a:pt x="58899" y="21678"/>
                  <a:pt x="58952" y="21673"/>
                  <a:pt x="59006" y="21663"/>
                </a:cubicBezTo>
                <a:cubicBezTo>
                  <a:pt x="59024" y="21660"/>
                  <a:pt x="59043" y="21659"/>
                  <a:pt x="59062" y="21659"/>
                </a:cubicBezTo>
                <a:cubicBezTo>
                  <a:pt x="59108" y="21659"/>
                  <a:pt x="59155" y="21668"/>
                  <a:pt x="59198" y="21687"/>
                </a:cubicBezTo>
                <a:cubicBezTo>
                  <a:pt x="59225" y="21697"/>
                  <a:pt x="59253" y="21702"/>
                  <a:pt x="59282" y="21702"/>
                </a:cubicBezTo>
                <a:cubicBezTo>
                  <a:pt x="59317" y="21702"/>
                  <a:pt x="59351" y="21695"/>
                  <a:pt x="59383" y="21680"/>
                </a:cubicBezTo>
                <a:lnTo>
                  <a:pt x="59548" y="21640"/>
                </a:lnTo>
                <a:lnTo>
                  <a:pt x="59958" y="21640"/>
                </a:lnTo>
                <a:cubicBezTo>
                  <a:pt x="60190" y="21640"/>
                  <a:pt x="60379" y="21377"/>
                  <a:pt x="60379" y="21057"/>
                </a:cubicBezTo>
                <a:lnTo>
                  <a:pt x="60386" y="1700"/>
                </a:lnTo>
                <a:cubicBezTo>
                  <a:pt x="60386" y="1380"/>
                  <a:pt x="60197" y="1121"/>
                  <a:pt x="59965" y="1121"/>
                </a:cubicBezTo>
                <a:lnTo>
                  <a:pt x="59652" y="1121"/>
                </a:lnTo>
                <a:cubicBezTo>
                  <a:pt x="59679" y="1074"/>
                  <a:pt x="59706" y="1030"/>
                  <a:pt x="59729" y="983"/>
                </a:cubicBezTo>
                <a:cubicBezTo>
                  <a:pt x="59760" y="922"/>
                  <a:pt x="59669" y="862"/>
                  <a:pt x="59544" y="858"/>
                </a:cubicBezTo>
                <a:lnTo>
                  <a:pt x="59167" y="801"/>
                </a:lnTo>
                <a:cubicBezTo>
                  <a:pt x="59161" y="799"/>
                  <a:pt x="59154" y="798"/>
                  <a:pt x="59148" y="798"/>
                </a:cubicBezTo>
                <a:cubicBezTo>
                  <a:pt x="59120" y="798"/>
                  <a:pt x="59094" y="814"/>
                  <a:pt x="59113" y="828"/>
                </a:cubicBezTo>
                <a:cubicBezTo>
                  <a:pt x="59113" y="841"/>
                  <a:pt x="59113" y="855"/>
                  <a:pt x="59117" y="868"/>
                </a:cubicBezTo>
                <a:cubicBezTo>
                  <a:pt x="59100" y="858"/>
                  <a:pt x="59083" y="848"/>
                  <a:pt x="59066" y="838"/>
                </a:cubicBezTo>
                <a:lnTo>
                  <a:pt x="59066" y="788"/>
                </a:lnTo>
                <a:lnTo>
                  <a:pt x="59016" y="788"/>
                </a:lnTo>
                <a:cubicBezTo>
                  <a:pt x="58975" y="788"/>
                  <a:pt x="58938" y="781"/>
                  <a:pt x="58901" y="767"/>
                </a:cubicBezTo>
                <a:cubicBezTo>
                  <a:pt x="58514" y="623"/>
                  <a:pt x="57962" y="555"/>
                  <a:pt x="57528" y="525"/>
                </a:cubicBezTo>
                <a:cubicBezTo>
                  <a:pt x="57279" y="506"/>
                  <a:pt x="57028" y="499"/>
                  <a:pt x="56776" y="499"/>
                </a:cubicBezTo>
                <a:cubicBezTo>
                  <a:pt x="56297" y="499"/>
                  <a:pt x="55816" y="527"/>
                  <a:pt x="55344" y="562"/>
                </a:cubicBezTo>
                <a:cubicBezTo>
                  <a:pt x="54967" y="592"/>
                  <a:pt x="54590" y="616"/>
                  <a:pt x="54213" y="639"/>
                </a:cubicBezTo>
                <a:cubicBezTo>
                  <a:pt x="54197" y="639"/>
                  <a:pt x="54183" y="636"/>
                  <a:pt x="54166" y="633"/>
                </a:cubicBezTo>
                <a:lnTo>
                  <a:pt x="50808" y="266"/>
                </a:lnTo>
                <a:cubicBezTo>
                  <a:pt x="49872" y="163"/>
                  <a:pt x="48875" y="4"/>
                  <a:pt x="47903" y="4"/>
                </a:cubicBezTo>
                <a:cubicBezTo>
                  <a:pt x="47830" y="4"/>
                  <a:pt x="47757" y="5"/>
                  <a:pt x="47685" y="7"/>
                </a:cubicBezTo>
                <a:cubicBezTo>
                  <a:pt x="46699" y="30"/>
                  <a:pt x="45975" y="343"/>
                  <a:pt x="45046" y="461"/>
                </a:cubicBezTo>
                <a:cubicBezTo>
                  <a:pt x="44381" y="538"/>
                  <a:pt x="43713" y="577"/>
                  <a:pt x="43043" y="577"/>
                </a:cubicBezTo>
                <a:cubicBezTo>
                  <a:pt x="42692" y="577"/>
                  <a:pt x="42341" y="566"/>
                  <a:pt x="41990" y="545"/>
                </a:cubicBezTo>
                <a:cubicBezTo>
                  <a:pt x="41028" y="480"/>
                  <a:pt x="40215" y="181"/>
                  <a:pt x="39228" y="181"/>
                </a:cubicBezTo>
                <a:cubicBezTo>
                  <a:pt x="39196" y="181"/>
                  <a:pt x="39165" y="181"/>
                  <a:pt x="39133" y="182"/>
                </a:cubicBezTo>
                <a:cubicBezTo>
                  <a:pt x="38083" y="202"/>
                  <a:pt x="37104" y="438"/>
                  <a:pt x="36050" y="458"/>
                </a:cubicBezTo>
                <a:cubicBezTo>
                  <a:pt x="35844" y="463"/>
                  <a:pt x="35638" y="464"/>
                  <a:pt x="35431" y="464"/>
                </a:cubicBezTo>
                <a:cubicBezTo>
                  <a:pt x="35128" y="464"/>
                  <a:pt x="34825" y="461"/>
                  <a:pt x="34522" y="461"/>
                </a:cubicBezTo>
                <a:cubicBezTo>
                  <a:pt x="34067" y="461"/>
                  <a:pt x="33612" y="468"/>
                  <a:pt x="33156" y="505"/>
                </a:cubicBezTo>
                <a:cubicBezTo>
                  <a:pt x="32826" y="528"/>
                  <a:pt x="32497" y="572"/>
                  <a:pt x="32170" y="633"/>
                </a:cubicBezTo>
                <a:lnTo>
                  <a:pt x="31891" y="646"/>
                </a:lnTo>
                <a:cubicBezTo>
                  <a:pt x="31864" y="643"/>
                  <a:pt x="31837" y="643"/>
                  <a:pt x="31813" y="643"/>
                </a:cubicBezTo>
                <a:cubicBezTo>
                  <a:pt x="31800" y="642"/>
                  <a:pt x="31787" y="642"/>
                  <a:pt x="31774" y="642"/>
                </a:cubicBezTo>
                <a:cubicBezTo>
                  <a:pt x="31678" y="642"/>
                  <a:pt x="31581" y="653"/>
                  <a:pt x="31487" y="676"/>
                </a:cubicBezTo>
                <a:cubicBezTo>
                  <a:pt x="31467" y="683"/>
                  <a:pt x="31447" y="687"/>
                  <a:pt x="31423" y="687"/>
                </a:cubicBezTo>
                <a:cubicBezTo>
                  <a:pt x="31416" y="687"/>
                  <a:pt x="31410" y="687"/>
                  <a:pt x="31403" y="687"/>
                </a:cubicBezTo>
                <a:cubicBezTo>
                  <a:pt x="31323" y="687"/>
                  <a:pt x="31262" y="672"/>
                  <a:pt x="31189" y="661"/>
                </a:cubicBezTo>
                <a:lnTo>
                  <a:pt x="31189" y="661"/>
                </a:lnTo>
                <a:cubicBezTo>
                  <a:pt x="31247" y="672"/>
                  <a:pt x="31288" y="691"/>
                  <a:pt x="31305" y="724"/>
                </a:cubicBezTo>
                <a:cubicBezTo>
                  <a:pt x="31346" y="808"/>
                  <a:pt x="31033" y="946"/>
                  <a:pt x="30676" y="1097"/>
                </a:cubicBezTo>
                <a:cubicBezTo>
                  <a:pt x="30639" y="1114"/>
                  <a:pt x="30595" y="1121"/>
                  <a:pt x="30555" y="1121"/>
                </a:cubicBezTo>
                <a:lnTo>
                  <a:pt x="30020" y="1121"/>
                </a:lnTo>
                <a:cubicBezTo>
                  <a:pt x="30047" y="1077"/>
                  <a:pt x="30074" y="1033"/>
                  <a:pt x="30094" y="986"/>
                </a:cubicBezTo>
                <a:cubicBezTo>
                  <a:pt x="30124" y="922"/>
                  <a:pt x="30037" y="865"/>
                  <a:pt x="29912" y="858"/>
                </a:cubicBezTo>
                <a:lnTo>
                  <a:pt x="29538" y="801"/>
                </a:lnTo>
                <a:cubicBezTo>
                  <a:pt x="29532" y="799"/>
                  <a:pt x="29526" y="798"/>
                  <a:pt x="29519" y="798"/>
                </a:cubicBezTo>
                <a:cubicBezTo>
                  <a:pt x="29492" y="798"/>
                  <a:pt x="29468" y="814"/>
                  <a:pt x="29485" y="828"/>
                </a:cubicBezTo>
                <a:lnTo>
                  <a:pt x="29488" y="865"/>
                </a:lnTo>
                <a:cubicBezTo>
                  <a:pt x="29471" y="855"/>
                  <a:pt x="29454" y="845"/>
                  <a:pt x="29437" y="838"/>
                </a:cubicBezTo>
                <a:lnTo>
                  <a:pt x="29437" y="788"/>
                </a:lnTo>
                <a:lnTo>
                  <a:pt x="29387" y="788"/>
                </a:lnTo>
                <a:cubicBezTo>
                  <a:pt x="29350" y="788"/>
                  <a:pt x="29310" y="781"/>
                  <a:pt x="29276" y="767"/>
                </a:cubicBezTo>
                <a:cubicBezTo>
                  <a:pt x="28886" y="619"/>
                  <a:pt x="28334" y="555"/>
                  <a:pt x="27899" y="522"/>
                </a:cubicBezTo>
                <a:cubicBezTo>
                  <a:pt x="27658" y="504"/>
                  <a:pt x="27415" y="496"/>
                  <a:pt x="27172" y="496"/>
                </a:cubicBezTo>
                <a:cubicBezTo>
                  <a:pt x="26685" y="496"/>
                  <a:pt x="26195" y="526"/>
                  <a:pt x="25715" y="562"/>
                </a:cubicBezTo>
                <a:cubicBezTo>
                  <a:pt x="25342" y="589"/>
                  <a:pt x="24962" y="616"/>
                  <a:pt x="24585" y="639"/>
                </a:cubicBezTo>
                <a:cubicBezTo>
                  <a:pt x="24571" y="636"/>
                  <a:pt x="24558" y="633"/>
                  <a:pt x="24537" y="633"/>
                </a:cubicBezTo>
                <a:lnTo>
                  <a:pt x="21179" y="263"/>
                </a:lnTo>
                <a:cubicBezTo>
                  <a:pt x="20242" y="162"/>
                  <a:pt x="19243" y="1"/>
                  <a:pt x="1827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28"/>
          <p:cNvSpPr txBox="1"/>
          <p:nvPr>
            <p:ph type="ctrTitle"/>
          </p:nvPr>
        </p:nvSpPr>
        <p:spPr>
          <a:xfrm flipH="1">
            <a:off x="652729" y="987150"/>
            <a:ext cx="2101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Qualitative</a:t>
            </a:r>
            <a:endParaRPr/>
          </a:p>
        </p:txBody>
      </p:sp>
      <p:sp>
        <p:nvSpPr>
          <p:cNvPr id="655" name="Google Shape;655;p28"/>
          <p:cNvSpPr txBox="1"/>
          <p:nvPr>
            <p:ph idx="1" type="subTitle"/>
          </p:nvPr>
        </p:nvSpPr>
        <p:spPr>
          <a:xfrm flipH="1">
            <a:off x="524575" y="1424825"/>
            <a:ext cx="3299100" cy="12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</a:pPr>
            <a:r>
              <a:rPr lang="en">
                <a:solidFill>
                  <a:schemeClr val="accent2"/>
                </a:solidFill>
              </a:rPr>
              <a:t>Learning outcomes</a:t>
            </a:r>
            <a:endParaRPr>
              <a:solidFill>
                <a:schemeClr val="accent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</a:pPr>
            <a:r>
              <a:rPr lang="en">
                <a:solidFill>
                  <a:schemeClr val="accent2"/>
                </a:solidFill>
              </a:rPr>
              <a:t>Surveys/Interviews</a:t>
            </a:r>
            <a:endParaRPr>
              <a:solidFill>
                <a:schemeClr val="accent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</a:pPr>
            <a:r>
              <a:rPr lang="en">
                <a:solidFill>
                  <a:schemeClr val="accent2"/>
                </a:solidFill>
              </a:rPr>
              <a:t>Telling the story</a:t>
            </a:r>
            <a:endParaRPr>
              <a:solidFill>
                <a:schemeClr val="accen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</a:pPr>
            <a:r>
              <a:rPr lang="en">
                <a:solidFill>
                  <a:schemeClr val="accent2"/>
                </a:solidFill>
              </a:rPr>
              <a:t>Images</a:t>
            </a:r>
            <a:endParaRPr>
              <a:solidFill>
                <a:schemeClr val="accen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</a:pPr>
            <a:r>
              <a:rPr lang="en">
                <a:solidFill>
                  <a:schemeClr val="accent2"/>
                </a:solidFill>
              </a:rPr>
              <a:t>Testimonials</a:t>
            </a:r>
            <a:endParaRPr>
              <a:solidFill>
                <a:schemeClr val="accen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○"/>
            </a:pPr>
            <a:r>
              <a:rPr lang="en">
                <a:solidFill>
                  <a:schemeClr val="accent2"/>
                </a:solidFill>
              </a:rPr>
              <a:t>Branding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656" name="Google Shape;656;p28"/>
          <p:cNvSpPr txBox="1"/>
          <p:nvPr>
            <p:ph idx="2" type="ctrTitle"/>
          </p:nvPr>
        </p:nvSpPr>
        <p:spPr>
          <a:xfrm flipH="1">
            <a:off x="5369649" y="2640300"/>
            <a:ext cx="24348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Quantitative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7" name="Google Shape;657;p28"/>
          <p:cNvSpPr txBox="1"/>
          <p:nvPr>
            <p:ph idx="3" type="subTitle"/>
          </p:nvPr>
        </p:nvSpPr>
        <p:spPr>
          <a:xfrm flipH="1">
            <a:off x="5180850" y="3218100"/>
            <a:ext cx="3299100" cy="127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</a:pPr>
            <a:r>
              <a:rPr lang="en">
                <a:solidFill>
                  <a:schemeClr val="accent5"/>
                </a:solidFill>
              </a:rPr>
              <a:t>Door counts</a:t>
            </a:r>
            <a:endParaRPr>
              <a:solidFill>
                <a:schemeClr val="accent5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</a:pPr>
            <a:r>
              <a:rPr lang="en">
                <a:solidFill>
                  <a:schemeClr val="accent5"/>
                </a:solidFill>
              </a:rPr>
              <a:t>Event attendance</a:t>
            </a:r>
            <a:endParaRPr>
              <a:solidFill>
                <a:schemeClr val="accent5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</a:pPr>
            <a:r>
              <a:rPr lang="en">
                <a:solidFill>
                  <a:schemeClr val="accent5"/>
                </a:solidFill>
              </a:rPr>
              <a:t>Machine usage stats</a:t>
            </a:r>
            <a:endParaRPr>
              <a:solidFill>
                <a:schemeClr val="accent5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Char char="●"/>
            </a:pPr>
            <a:r>
              <a:rPr lang="en">
                <a:solidFill>
                  <a:schemeClr val="accent5"/>
                </a:solidFill>
              </a:rPr>
              <a:t>Registered Users</a:t>
            </a:r>
            <a:endParaRPr>
              <a:solidFill>
                <a:schemeClr val="accent5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658" name="Google Shape;658;p28"/>
          <p:cNvSpPr txBox="1"/>
          <p:nvPr>
            <p:ph idx="4294967295" type="title"/>
          </p:nvPr>
        </p:nvSpPr>
        <p:spPr>
          <a:xfrm>
            <a:off x="335400" y="92050"/>
            <a:ext cx="847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Current state of library makerspace assessment </a:t>
            </a:r>
            <a:endParaRPr sz="3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9"/>
          <p:cNvSpPr txBox="1"/>
          <p:nvPr>
            <p:ph idx="1" type="body"/>
          </p:nvPr>
        </p:nvSpPr>
        <p:spPr>
          <a:xfrm>
            <a:off x="882425" y="1435700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Necessary for Continuation of Services and Support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Traditional Methods of Library Assessment Irrelevant for Makerspaces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No Overarching System or Tools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We don’t all operate in the same ways</a:t>
            </a:r>
            <a:endParaRPr sz="2000"/>
          </a:p>
        </p:txBody>
      </p:sp>
      <p:sp>
        <p:nvSpPr>
          <p:cNvPr id="664" name="Google Shape;664;p29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9" name="Google Shape;66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7200" y="2581275"/>
            <a:ext cx="3734025" cy="2396175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30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we’re doing</a:t>
            </a:r>
            <a:endParaRPr/>
          </a:p>
        </p:txBody>
      </p:sp>
      <p:sp>
        <p:nvSpPr>
          <p:cNvPr id="671" name="Google Shape;671;p30"/>
          <p:cNvSpPr txBox="1"/>
          <p:nvPr>
            <p:ph idx="1" type="body"/>
          </p:nvPr>
        </p:nvSpPr>
        <p:spPr>
          <a:xfrm>
            <a:off x="670200" y="1381975"/>
            <a:ext cx="3607800" cy="11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Learning outcomes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Usage stats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Testimonials/stories</a:t>
            </a:r>
            <a:endParaRPr sz="2000"/>
          </a:p>
        </p:txBody>
      </p:sp>
      <p:pic>
        <p:nvPicPr>
          <p:cNvPr id="672" name="Google Shape;67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77250" y="342013"/>
            <a:ext cx="1685601" cy="46354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31"/>
          <p:cNvSpPr txBox="1"/>
          <p:nvPr>
            <p:ph idx="1" type="body"/>
          </p:nvPr>
        </p:nvSpPr>
        <p:spPr>
          <a:xfrm>
            <a:off x="2357850" y="1555225"/>
            <a:ext cx="53358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Door Counts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Group Visits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Class Attendance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Computer Sessions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Registered Users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Testimonials/Impact Stories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Report Community Involvement</a:t>
            </a:r>
            <a:endParaRPr sz="20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2000"/>
              <a:t>Project Photos on Banners in Library</a:t>
            </a:r>
            <a:endParaRPr sz="2000"/>
          </a:p>
        </p:txBody>
      </p:sp>
      <p:sp>
        <p:nvSpPr>
          <p:cNvPr id="678" name="Google Shape;678;p31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we’re doing</a:t>
            </a:r>
            <a:endParaRPr/>
          </a:p>
        </p:txBody>
      </p:sp>
      <p:pic>
        <p:nvPicPr>
          <p:cNvPr id="679" name="Google Shape;6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2450" y="766275"/>
            <a:ext cx="2637277" cy="407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997500" y="1486726"/>
            <a:ext cx="3834696" cy="2876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32"/>
          <p:cNvSpPr txBox="1"/>
          <p:nvPr>
            <p:ph idx="1" type="body"/>
          </p:nvPr>
        </p:nvSpPr>
        <p:spPr>
          <a:xfrm>
            <a:off x="616500" y="1073100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is the single best thing you do at your location to demonstrate impact?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https://bit.ly/nom-lib</a:t>
            </a:r>
            <a:endParaRPr sz="2400"/>
          </a:p>
        </p:txBody>
      </p:sp>
      <p:sp>
        <p:nvSpPr>
          <p:cNvPr id="686" name="Google Shape;686;p32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 Question 1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p33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 Question 2</a:t>
            </a:r>
            <a:endParaRPr/>
          </a:p>
        </p:txBody>
      </p:sp>
      <p:sp>
        <p:nvSpPr>
          <p:cNvPr id="692" name="Google Shape;692;p33"/>
          <p:cNvSpPr txBox="1"/>
          <p:nvPr>
            <p:ph idx="1" type="body"/>
          </p:nvPr>
        </p:nvSpPr>
        <p:spPr>
          <a:xfrm>
            <a:off x="964125" y="1410375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is the most difficult aspect of makerspace use to assess for which you would like to see a metric or practical solution?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https://bit.ly/nom-lib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34"/>
          <p:cNvSpPr txBox="1"/>
          <p:nvPr>
            <p:ph type="title"/>
          </p:nvPr>
        </p:nvSpPr>
        <p:spPr>
          <a:xfrm>
            <a:off x="546675" y="193568"/>
            <a:ext cx="8050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Brainstorm Question 3</a:t>
            </a:r>
            <a:endParaRPr/>
          </a:p>
        </p:txBody>
      </p:sp>
      <p:sp>
        <p:nvSpPr>
          <p:cNvPr id="698" name="Google Shape;698;p34"/>
          <p:cNvSpPr txBox="1"/>
          <p:nvPr>
            <p:ph idx="1" type="body"/>
          </p:nvPr>
        </p:nvSpPr>
        <p:spPr>
          <a:xfrm>
            <a:off x="964125" y="1410375"/>
            <a:ext cx="7215900" cy="29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What do you think are the most important metrics for your library administration/board/stakeholders?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https://bit.ly/nom-lib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eative Thinking Workshop by Slidesgo">
  <a:themeElements>
    <a:clrScheme name="Simple Light">
      <a:dk1>
        <a:srgbClr val="0E1F77"/>
      </a:dk1>
      <a:lt1>
        <a:srgbClr val="FFFFFF"/>
      </a:lt1>
      <a:dk2>
        <a:srgbClr val="595959"/>
      </a:dk2>
      <a:lt2>
        <a:srgbClr val="EEEEEE"/>
      </a:lt2>
      <a:accent1>
        <a:srgbClr val="FF5059"/>
      </a:accent1>
      <a:accent2>
        <a:srgbClr val="FFC1BE"/>
      </a:accent2>
      <a:accent3>
        <a:srgbClr val="FFEAEA"/>
      </a:accent3>
      <a:accent4>
        <a:srgbClr val="F69E9C"/>
      </a:accent4>
      <a:accent5>
        <a:srgbClr val="3043A1"/>
      </a:accent5>
      <a:accent6>
        <a:srgbClr val="6C85FF"/>
      </a:accent6>
      <a:hlink>
        <a:srgbClr val="251E3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