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79" r:id="rId1"/>
  </p:sldMasterIdLst>
  <p:sldIdLst>
    <p:sldId id="256" r:id="rId2"/>
    <p:sldId id="257" r:id="rId3"/>
    <p:sldId id="258" r:id="rId4"/>
    <p:sldId id="259" r:id="rId5"/>
    <p:sldId id="260" r:id="rId6"/>
    <p:sldId id="261" r:id="rId7"/>
    <p:sldId id="263" r:id="rId8"/>
    <p:sldId id="267" r:id="rId9"/>
    <p:sldId id="264" r:id="rId10"/>
    <p:sldId id="268" r:id="rId11"/>
    <p:sldId id="265" r:id="rId12"/>
    <p:sldId id="266" r:id="rId1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16" autoAdjust="0"/>
    <p:restoredTop sz="94660"/>
  </p:normalViewPr>
  <p:slideViewPr>
    <p:cSldViewPr snapToGrid="0">
      <p:cViewPr varScale="1">
        <p:scale>
          <a:sx n="76" d="100"/>
          <a:sy n="76" d="100"/>
        </p:scale>
        <p:origin x="126" y="108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96DFF08F-DC6B-4601-B491-B0F83F6DD2DA}" type="datetimeFigureOut">
              <a:rPr lang="en-US" smtClean="0"/>
              <a:t>9/13/2015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23634370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6DFF08F-DC6B-4601-B491-B0F83F6DD2DA}" type="datetimeFigureOut">
              <a:rPr lang="en-US" smtClean="0"/>
              <a:pPr/>
              <a:t>9/13/2015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22577292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6DFF08F-DC6B-4601-B491-B0F83F6DD2DA}" type="datetimeFigureOut">
              <a:rPr lang="en-US" smtClean="0"/>
              <a:pPr/>
              <a:t>9/13/2015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4FAB73BC-B049-4115-A692-8D63A059BFB8}" type="slidenum">
              <a:rPr lang="en-US" smtClean="0"/>
              <a:pPr/>
              <a:t>‹#›</a:t>
            </a:fld>
            <a:endParaRPr lang="en-US" dirty="0"/>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175323110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US" smtClean="0"/>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96DFF08F-DC6B-4601-B491-B0F83F6DD2DA}" type="datetimeFigureOut">
              <a:rPr lang="en-US" smtClean="0"/>
              <a:pPr/>
              <a:t>9/13/2015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295844905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96DFF08F-DC6B-4601-B491-B0F83F6DD2DA}" type="datetimeFigureOut">
              <a:rPr lang="en-US" smtClean="0"/>
              <a:pPr/>
              <a:t>9/13/2015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4FAB73BC-B049-4115-A692-8D63A059BFB8}" type="slidenum">
              <a:rPr lang="en-US" smtClean="0"/>
              <a:pPr/>
              <a:t>‹#›</a:t>
            </a:fld>
            <a:endParaRPr lang="en-US" dirty="0"/>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227010747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96DFF08F-DC6B-4601-B491-B0F83F6DD2DA}" type="datetimeFigureOut">
              <a:rPr lang="en-US" smtClean="0"/>
              <a:pPr/>
              <a:t>9/13/2015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288965758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6DFF08F-DC6B-4601-B491-B0F83F6DD2DA}" type="datetimeFigureOut">
              <a:rPr lang="en-US" smtClean="0"/>
              <a:t>9/13/2015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263899182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6DFF08F-DC6B-4601-B491-B0F83F6DD2DA}" type="datetimeFigureOut">
              <a:rPr lang="en-US" smtClean="0"/>
              <a:t>9/13/2015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12762196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A57D7DE-61AE-4BC6-A87E-9454F8FD646E}" type="datetimeFigureOut">
              <a:rPr lang="en-US" smtClean="0"/>
              <a:t>9/13/2015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33AAA0FC-AF95-454C-A4E6-937690C7EEE5}" type="slidenum">
              <a:rPr lang="en-US" smtClean="0"/>
              <a:t>‹#›</a:t>
            </a:fld>
            <a:endParaRPr lang="en-US" dirty="0"/>
          </a:p>
        </p:txBody>
      </p:sp>
    </p:spTree>
    <p:extLst>
      <p:ext uri="{BB962C8B-B14F-4D97-AF65-F5344CB8AC3E}">
        <p14:creationId xmlns:p14="http://schemas.microsoft.com/office/powerpoint/2010/main" val="31570769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6DFF08F-DC6B-4601-B491-B0F83F6DD2DA}" type="datetimeFigureOut">
              <a:rPr lang="en-US" smtClean="0"/>
              <a:t>9/13/2015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1154972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96DFF08F-DC6B-4601-B491-B0F83F6DD2DA}" type="datetimeFigureOut">
              <a:rPr lang="en-US" smtClean="0"/>
              <a:t>9/13/2015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23524950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96DFF08F-DC6B-4601-B491-B0F83F6DD2DA}" type="datetimeFigureOut">
              <a:rPr lang="en-US" smtClean="0"/>
              <a:t>9/13/2015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19617534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96DFF08F-DC6B-4601-B491-B0F83F6DD2DA}" type="datetimeFigureOut">
              <a:rPr lang="en-US" smtClean="0"/>
              <a:t>9/13/2015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23199874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6DFF08F-DC6B-4601-B491-B0F83F6DD2DA}" type="datetimeFigureOut">
              <a:rPr lang="en-US" smtClean="0"/>
              <a:pPr/>
              <a:t>9/13/2015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18170905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n-US" smtClean="0"/>
              <a:t>Click to edit Master title style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6DFF08F-DC6B-4601-B491-B0F83F6DD2DA}" type="datetimeFigureOut">
              <a:rPr lang="en-US" smtClean="0"/>
              <a:pPr/>
              <a:t>9/13/2015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27817673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6DFF08F-DC6B-4601-B491-B0F83F6DD2DA}" type="datetimeFigureOut">
              <a:rPr lang="en-US" smtClean="0"/>
              <a:pPr/>
              <a:t>9/13/2015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158687973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96DFF08F-DC6B-4601-B491-B0F83F6DD2DA}" type="datetimeFigureOut">
              <a:rPr lang="en-US" smtClean="0"/>
              <a:pPr/>
              <a:t>9/13/2015</a:t>
            </a:fld>
            <a:endParaRPr lang="en-US" dirty="0"/>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4171796131"/>
      </p:ext>
    </p:extLst>
  </p:cSld>
  <p:clrMap bg1="lt1" tx1="dk1" bg2="lt2" tx2="dk2" accent1="accent1" accent2="accent2" accent3="accent3" accent4="accent4" accent5="accent5" accent6="accent6" hlink="hlink" folHlink="folHlink"/>
  <p:sldLayoutIdLst>
    <p:sldLayoutId id="2147483680" r:id="rId1"/>
    <p:sldLayoutId id="2147483681" r:id="rId2"/>
    <p:sldLayoutId id="2147483682" r:id="rId3"/>
    <p:sldLayoutId id="2147483683" r:id="rId4"/>
    <p:sldLayoutId id="2147483684" r:id="rId5"/>
    <p:sldLayoutId id="2147483685" r:id="rId6"/>
    <p:sldLayoutId id="2147483686" r:id="rId7"/>
    <p:sldLayoutId id="2147483687" r:id="rId8"/>
    <p:sldLayoutId id="2147483688" r:id="rId9"/>
    <p:sldLayoutId id="2147483689" r:id="rId10"/>
    <p:sldLayoutId id="2147483690" r:id="rId11"/>
    <p:sldLayoutId id="2147483691" r:id="rId12"/>
    <p:sldLayoutId id="2147483692" r:id="rId13"/>
    <p:sldLayoutId id="2147483693" r:id="rId14"/>
    <p:sldLayoutId id="2147483694" r:id="rId15"/>
    <p:sldLayoutId id="2147483695"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a:t>P</a:t>
            </a:r>
            <a:r>
              <a:rPr lang="en-US" dirty="0" smtClean="0"/>
              <a:t>hrases for the Front Line: What to Say </a:t>
            </a:r>
            <a:r>
              <a:rPr lang="en-US" dirty="0"/>
              <a:t>W</a:t>
            </a:r>
            <a:r>
              <a:rPr lang="en-US" dirty="0" smtClean="0"/>
              <a:t>hen the Going </a:t>
            </a:r>
            <a:r>
              <a:rPr lang="en-US" dirty="0"/>
              <a:t>G</a:t>
            </a:r>
            <a:r>
              <a:rPr lang="en-US" dirty="0" smtClean="0"/>
              <a:t>ets </a:t>
            </a:r>
            <a:r>
              <a:rPr lang="en-US" dirty="0"/>
              <a:t>T</a:t>
            </a:r>
            <a:r>
              <a:rPr lang="en-US" dirty="0" smtClean="0"/>
              <a:t>ough</a:t>
            </a:r>
            <a:endParaRPr lang="en-US" dirty="0"/>
          </a:p>
        </p:txBody>
      </p:sp>
      <p:sp>
        <p:nvSpPr>
          <p:cNvPr id="3" name="Subtitle 2"/>
          <p:cNvSpPr>
            <a:spLocks noGrp="1"/>
          </p:cNvSpPr>
          <p:nvPr>
            <p:ph type="subTitle" idx="1"/>
          </p:nvPr>
        </p:nvSpPr>
        <p:spPr/>
        <p:txBody>
          <a:bodyPr>
            <a:normAutofit lnSpcReduction="10000"/>
          </a:bodyPr>
          <a:lstStyle/>
          <a:p>
            <a:r>
              <a:rPr lang="en-US" dirty="0" smtClean="0"/>
              <a:t>April Ritchie &amp; Mark Shores</a:t>
            </a:r>
          </a:p>
          <a:p>
            <a:r>
              <a:rPr lang="en-US" dirty="0" smtClean="0"/>
              <a:t>KENTUCKY LIBRARY ASSOCIATION ANNUAL CONFERENCE</a:t>
            </a:r>
          </a:p>
          <a:p>
            <a:r>
              <a:rPr lang="en-US" dirty="0" smtClean="0"/>
              <a:t>SEPTEMBER 17, 2015</a:t>
            </a:r>
          </a:p>
        </p:txBody>
      </p:sp>
    </p:spTree>
    <p:extLst>
      <p:ext uri="{BB962C8B-B14F-4D97-AF65-F5344CB8AC3E}">
        <p14:creationId xmlns:p14="http://schemas.microsoft.com/office/powerpoint/2010/main" val="365580681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Chatty customer</a:t>
            </a:r>
            <a:endParaRPr lang="en-US" dirty="0"/>
          </a:p>
        </p:txBody>
      </p:sp>
      <p:sp>
        <p:nvSpPr>
          <p:cNvPr id="3" name="Content Placeholder 2"/>
          <p:cNvSpPr>
            <a:spLocks noGrp="1"/>
          </p:cNvSpPr>
          <p:nvPr>
            <p:ph idx="1"/>
          </p:nvPr>
        </p:nvSpPr>
        <p:spPr/>
        <p:txBody>
          <a:bodyPr/>
          <a:lstStyle/>
          <a:p>
            <a:r>
              <a:rPr lang="en-US" sz="2400" dirty="0"/>
              <a:t>“I’m so sorry I can’t take the time to chat right now.  Do you have any other library-related questions I can help you with?”</a:t>
            </a:r>
          </a:p>
          <a:p>
            <a:pPr lvl="0"/>
            <a:r>
              <a:rPr lang="en-US" sz="2400" dirty="0"/>
              <a:t>“That’s a good question – I’ll be happy to find the answer and get back to you.  What’s the best number to reach you?”</a:t>
            </a:r>
          </a:p>
          <a:p>
            <a:endParaRPr lang="en-US" dirty="0"/>
          </a:p>
        </p:txBody>
      </p:sp>
    </p:spTree>
    <p:extLst>
      <p:ext uri="{BB962C8B-B14F-4D97-AF65-F5344CB8AC3E}">
        <p14:creationId xmlns:p14="http://schemas.microsoft.com/office/powerpoint/2010/main" val="171549057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“computer illiterate”</a:t>
            </a:r>
            <a:endParaRPr lang="en-US" dirty="0"/>
          </a:p>
        </p:txBody>
      </p:sp>
      <p:sp>
        <p:nvSpPr>
          <p:cNvPr id="3" name="Content Placeholder 2"/>
          <p:cNvSpPr>
            <a:spLocks noGrp="1"/>
          </p:cNvSpPr>
          <p:nvPr>
            <p:ph idx="1"/>
          </p:nvPr>
        </p:nvSpPr>
        <p:spPr/>
        <p:txBody>
          <a:bodyPr>
            <a:normAutofit/>
          </a:bodyPr>
          <a:lstStyle/>
          <a:p>
            <a:r>
              <a:rPr lang="en-US" sz="2400" dirty="0" smtClean="0"/>
              <a:t>“I </a:t>
            </a:r>
            <a:r>
              <a:rPr lang="en-US" sz="2400" dirty="0"/>
              <a:t>can get you started and help you get to the instructions for how to create a job search account, step by step</a:t>
            </a:r>
            <a:r>
              <a:rPr lang="en-US" sz="2400" dirty="0" smtClean="0"/>
              <a:t>.”</a:t>
            </a:r>
          </a:p>
          <a:p>
            <a:r>
              <a:rPr lang="en-US" sz="2400" dirty="0" smtClean="0"/>
              <a:t>“Because </a:t>
            </a:r>
            <a:r>
              <a:rPr lang="en-US" sz="2400" dirty="0"/>
              <a:t>our resources are limited, we aren’t able to sit with you at the computer and walk you through each step of setting up a job search </a:t>
            </a:r>
            <a:r>
              <a:rPr lang="en-US" sz="2400" dirty="0" smtClean="0"/>
              <a:t>account.”</a:t>
            </a:r>
            <a:endParaRPr lang="en-US" sz="2400" dirty="0"/>
          </a:p>
        </p:txBody>
      </p:sp>
    </p:spTree>
    <p:extLst>
      <p:ext uri="{BB962C8B-B14F-4D97-AF65-F5344CB8AC3E}">
        <p14:creationId xmlns:p14="http://schemas.microsoft.com/office/powerpoint/2010/main" val="250364078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Wrap up	</a:t>
            </a:r>
            <a:endParaRPr lang="en-US" dirty="0"/>
          </a:p>
        </p:txBody>
      </p:sp>
      <p:sp>
        <p:nvSpPr>
          <p:cNvPr id="3" name="Content Placeholder 2"/>
          <p:cNvSpPr>
            <a:spLocks noGrp="1"/>
          </p:cNvSpPr>
          <p:nvPr>
            <p:ph idx="1"/>
          </p:nvPr>
        </p:nvSpPr>
        <p:spPr/>
        <p:txBody>
          <a:bodyPr>
            <a:normAutofit/>
          </a:bodyPr>
          <a:lstStyle/>
          <a:p>
            <a:pPr marL="0" indent="0" algn="ctr">
              <a:buNone/>
            </a:pPr>
            <a:endParaRPr lang="en-US" sz="4000" dirty="0" smtClean="0"/>
          </a:p>
          <a:p>
            <a:pPr marL="0" indent="0" algn="ctr">
              <a:buNone/>
            </a:pPr>
            <a:endParaRPr lang="en-US" sz="4000"/>
          </a:p>
          <a:p>
            <a:pPr marL="0" indent="0" algn="ctr">
              <a:buNone/>
            </a:pPr>
            <a:r>
              <a:rPr lang="en-US" sz="4000" smtClean="0"/>
              <a:t>Questions</a:t>
            </a:r>
            <a:r>
              <a:rPr lang="en-US" sz="4000" dirty="0" smtClean="0"/>
              <a:t>?</a:t>
            </a:r>
            <a:endParaRPr lang="en-US" sz="4000" dirty="0"/>
          </a:p>
        </p:txBody>
      </p:sp>
    </p:spTree>
    <p:extLst>
      <p:ext uri="{BB962C8B-B14F-4D97-AF65-F5344CB8AC3E}">
        <p14:creationId xmlns:p14="http://schemas.microsoft.com/office/powerpoint/2010/main" val="188200348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Categories</a:t>
            </a:r>
            <a:endParaRPr lang="en-US" dirty="0"/>
          </a:p>
        </p:txBody>
      </p:sp>
      <p:sp>
        <p:nvSpPr>
          <p:cNvPr id="3" name="Content Placeholder 2"/>
          <p:cNvSpPr>
            <a:spLocks noGrp="1"/>
          </p:cNvSpPr>
          <p:nvPr>
            <p:ph idx="1"/>
          </p:nvPr>
        </p:nvSpPr>
        <p:spPr/>
        <p:txBody>
          <a:bodyPr>
            <a:normAutofit/>
          </a:bodyPr>
          <a:lstStyle/>
          <a:p>
            <a:r>
              <a:rPr lang="en-US" sz="3600" dirty="0" smtClean="0"/>
              <a:t>Outside the scope…</a:t>
            </a:r>
          </a:p>
          <a:p>
            <a:r>
              <a:rPr lang="en-US" sz="3600" dirty="0" smtClean="0"/>
              <a:t>Angry/unhappy</a:t>
            </a:r>
          </a:p>
          <a:p>
            <a:r>
              <a:rPr lang="en-US" sz="3600" dirty="0" smtClean="0"/>
              <a:t>Disruption, noise</a:t>
            </a:r>
          </a:p>
          <a:p>
            <a:r>
              <a:rPr lang="en-US" sz="3600" dirty="0" smtClean="0"/>
              <a:t>The “time suck”</a:t>
            </a:r>
            <a:endParaRPr lang="en-US" sz="3600" dirty="0"/>
          </a:p>
        </p:txBody>
      </p:sp>
    </p:spTree>
    <p:extLst>
      <p:ext uri="{BB962C8B-B14F-4D97-AF65-F5344CB8AC3E}">
        <p14:creationId xmlns:p14="http://schemas.microsoft.com/office/powerpoint/2010/main" val="205777156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Outside the scope…</a:t>
            </a:r>
            <a:endParaRPr lang="en-US" dirty="0"/>
          </a:p>
        </p:txBody>
      </p:sp>
      <p:sp>
        <p:nvSpPr>
          <p:cNvPr id="3" name="Content Placeholder 2"/>
          <p:cNvSpPr>
            <a:spLocks noGrp="1"/>
          </p:cNvSpPr>
          <p:nvPr>
            <p:ph idx="1"/>
          </p:nvPr>
        </p:nvSpPr>
        <p:spPr>
          <a:xfrm>
            <a:off x="685801" y="2527299"/>
            <a:ext cx="10131425" cy="3263901"/>
          </a:xfrm>
        </p:spPr>
        <p:txBody>
          <a:bodyPr/>
          <a:lstStyle/>
          <a:p>
            <a:pPr marL="0" indent="0">
              <a:buNone/>
            </a:pPr>
            <a:r>
              <a:rPr lang="en-US" dirty="0" smtClean="0"/>
              <a:t>“</a:t>
            </a:r>
            <a:r>
              <a:rPr lang="en-US" sz="2400" dirty="0" smtClean="0"/>
              <a:t>that request falls outside the scope of what we are able to do here at the reference desk. You might want to try calling XYZ. Would you like me to find that number for you…</a:t>
            </a:r>
          </a:p>
          <a:p>
            <a:pPr marL="0" indent="0">
              <a:buNone/>
            </a:pPr>
            <a:endParaRPr lang="en-US" sz="2400" dirty="0"/>
          </a:p>
          <a:p>
            <a:pPr marL="0" indent="0">
              <a:buNone/>
            </a:pPr>
            <a:r>
              <a:rPr lang="en-US" sz="2400" dirty="0" smtClean="0"/>
              <a:t>…what I CAN do for you is…</a:t>
            </a:r>
            <a:endParaRPr lang="en-US" sz="2400" dirty="0"/>
          </a:p>
        </p:txBody>
      </p:sp>
    </p:spTree>
    <p:extLst>
      <p:ext uri="{BB962C8B-B14F-4D97-AF65-F5344CB8AC3E}">
        <p14:creationId xmlns:p14="http://schemas.microsoft.com/office/powerpoint/2010/main" val="249213605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Angry or Unhappy</a:t>
            </a:r>
            <a:endParaRPr lang="en-US" dirty="0"/>
          </a:p>
        </p:txBody>
      </p:sp>
      <p:sp>
        <p:nvSpPr>
          <p:cNvPr id="3" name="Content Placeholder 2"/>
          <p:cNvSpPr>
            <a:spLocks noGrp="1"/>
          </p:cNvSpPr>
          <p:nvPr>
            <p:ph idx="1"/>
          </p:nvPr>
        </p:nvSpPr>
        <p:spPr/>
        <p:txBody>
          <a:bodyPr>
            <a:normAutofit/>
          </a:bodyPr>
          <a:lstStyle/>
          <a:p>
            <a:r>
              <a:rPr lang="en-US" sz="2400" dirty="0"/>
              <a:t>I can only continue to assist you if you will speak to me in a respectful manner.” </a:t>
            </a:r>
            <a:endParaRPr lang="en-US" sz="2400" dirty="0"/>
          </a:p>
        </p:txBody>
      </p:sp>
    </p:spTree>
    <p:extLst>
      <p:ext uri="{BB962C8B-B14F-4D97-AF65-F5344CB8AC3E}">
        <p14:creationId xmlns:p14="http://schemas.microsoft.com/office/powerpoint/2010/main" val="270466023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Angry or Unhappy</a:t>
            </a:r>
          </a:p>
        </p:txBody>
      </p:sp>
      <p:sp>
        <p:nvSpPr>
          <p:cNvPr id="3" name="Content Placeholder 2"/>
          <p:cNvSpPr>
            <a:spLocks noGrp="1"/>
          </p:cNvSpPr>
          <p:nvPr>
            <p:ph idx="1"/>
          </p:nvPr>
        </p:nvSpPr>
        <p:spPr/>
        <p:txBody>
          <a:bodyPr>
            <a:normAutofit/>
          </a:bodyPr>
          <a:lstStyle/>
          <a:p>
            <a:r>
              <a:rPr lang="en-US" sz="2400" dirty="0"/>
              <a:t>I’m sorry that you’ve had a frustrating experience.  Please give me a chance to turn your visit into a positive </a:t>
            </a:r>
            <a:r>
              <a:rPr lang="en-US" sz="2400" dirty="0" smtClean="0"/>
              <a:t>one</a:t>
            </a:r>
          </a:p>
          <a:p>
            <a:endParaRPr lang="en-US" sz="2400" dirty="0"/>
          </a:p>
          <a:p>
            <a:r>
              <a:rPr lang="en-US" sz="2400" dirty="0"/>
              <a:t>Thanks for bringing this to my attention – I really appreciate it</a:t>
            </a:r>
            <a:r>
              <a:rPr lang="en-US" sz="2400" dirty="0" smtClean="0"/>
              <a:t>.”</a:t>
            </a:r>
          </a:p>
          <a:p>
            <a:r>
              <a:rPr lang="en-US" sz="2400" dirty="0" smtClean="0"/>
              <a:t>“I apologize for the miscommunication/misunderstanding…”</a:t>
            </a:r>
            <a:endParaRPr lang="en-US" sz="2400" dirty="0"/>
          </a:p>
        </p:txBody>
      </p:sp>
    </p:spTree>
    <p:extLst>
      <p:ext uri="{BB962C8B-B14F-4D97-AF65-F5344CB8AC3E}">
        <p14:creationId xmlns:p14="http://schemas.microsoft.com/office/powerpoint/2010/main" val="4240810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Noise and disruption</a:t>
            </a:r>
            <a:endParaRPr lang="en-US" dirty="0"/>
          </a:p>
        </p:txBody>
      </p:sp>
      <p:sp>
        <p:nvSpPr>
          <p:cNvPr id="3" name="Content Placeholder 2"/>
          <p:cNvSpPr>
            <a:spLocks noGrp="1"/>
          </p:cNvSpPr>
          <p:nvPr>
            <p:ph idx="1"/>
          </p:nvPr>
        </p:nvSpPr>
        <p:spPr/>
        <p:txBody>
          <a:bodyPr>
            <a:normAutofit/>
          </a:bodyPr>
          <a:lstStyle/>
          <a:p>
            <a:r>
              <a:rPr lang="en-US" sz="2400" dirty="0" smtClean="0"/>
              <a:t>“Sir/Ma’am </a:t>
            </a:r>
            <a:r>
              <a:rPr lang="en-US" sz="2400" dirty="0"/>
              <a:t>– Would you mind taking your call away from the computer area, so as not to disturb others who are using the computers</a:t>
            </a:r>
            <a:r>
              <a:rPr lang="en-US" sz="2400" dirty="0" smtClean="0"/>
              <a:t>?”</a:t>
            </a:r>
          </a:p>
          <a:p>
            <a:r>
              <a:rPr lang="en-US" sz="2400" dirty="0" smtClean="0"/>
              <a:t> </a:t>
            </a:r>
            <a:r>
              <a:rPr lang="en-US" sz="2400" dirty="0"/>
              <a:t>I’m so sorry you’re having difficulty concentrating due to the noise level….</a:t>
            </a:r>
          </a:p>
          <a:p>
            <a:endParaRPr lang="en-US" sz="2400" dirty="0" smtClean="0"/>
          </a:p>
          <a:p>
            <a:endParaRPr lang="en-US" sz="2400"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041899" y="4227083"/>
            <a:ext cx="3441701" cy="1684139"/>
          </a:xfrm>
          <a:prstGeom prst="rect">
            <a:avLst/>
          </a:prstGeom>
        </p:spPr>
      </p:pic>
    </p:spTree>
    <p:extLst>
      <p:ext uri="{BB962C8B-B14F-4D97-AF65-F5344CB8AC3E}">
        <p14:creationId xmlns:p14="http://schemas.microsoft.com/office/powerpoint/2010/main" val="115768256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chatty customer</a:t>
            </a:r>
            <a:endParaRPr lang="en-US" dirty="0"/>
          </a:p>
        </p:txBody>
      </p:sp>
      <p:sp>
        <p:nvSpPr>
          <p:cNvPr id="3" name="Content Placeholder 2"/>
          <p:cNvSpPr>
            <a:spLocks noGrp="1"/>
          </p:cNvSpPr>
          <p:nvPr>
            <p:ph idx="1"/>
          </p:nvPr>
        </p:nvSpPr>
        <p:spPr/>
        <p:txBody>
          <a:bodyPr/>
          <a:lstStyle/>
          <a:p>
            <a:pPr lvl="1"/>
            <a:r>
              <a:rPr lang="en-US" sz="2400" dirty="0" smtClean="0"/>
              <a:t>“Before </a:t>
            </a:r>
            <a:r>
              <a:rPr lang="en-US" sz="2400" dirty="0"/>
              <a:t>we hang up I want to be sure to tell you</a:t>
            </a:r>
            <a:r>
              <a:rPr lang="en-US" sz="2400" dirty="0" smtClean="0"/>
              <a:t>…”</a:t>
            </a:r>
          </a:p>
          <a:p>
            <a:pPr marL="457200" lvl="1" indent="0">
              <a:buNone/>
            </a:pPr>
            <a:endParaRPr lang="en-US" sz="2400" dirty="0"/>
          </a:p>
          <a:p>
            <a:pPr lvl="1"/>
            <a:r>
              <a:rPr lang="en-US" sz="2400" dirty="0"/>
              <a:t>“I don’t want to take up anymore of your time so let me give you</a:t>
            </a:r>
            <a:r>
              <a:rPr lang="en-US" sz="2400" dirty="0" smtClean="0"/>
              <a:t>…”</a:t>
            </a:r>
            <a:endParaRPr lang="en-US" sz="2400" dirty="0"/>
          </a:p>
          <a:p>
            <a:pPr marL="457200" lvl="1" indent="0">
              <a:buNone/>
            </a:pPr>
            <a:endParaRPr lang="en-US" dirty="0"/>
          </a:p>
        </p:txBody>
      </p:sp>
    </p:spTree>
    <p:extLst>
      <p:ext uri="{BB962C8B-B14F-4D97-AF65-F5344CB8AC3E}">
        <p14:creationId xmlns:p14="http://schemas.microsoft.com/office/powerpoint/2010/main" val="314921913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Chatty customer</a:t>
            </a:r>
            <a:endParaRPr lang="en-US" dirty="0"/>
          </a:p>
        </p:txBody>
      </p:sp>
      <p:sp>
        <p:nvSpPr>
          <p:cNvPr id="5" name="Content Placeholder 4"/>
          <p:cNvSpPr>
            <a:spLocks noGrp="1"/>
          </p:cNvSpPr>
          <p:nvPr>
            <p:ph idx="1"/>
          </p:nvPr>
        </p:nvSpPr>
        <p:spPr/>
        <p:txBody>
          <a:bodyPr/>
          <a:lstStyle/>
          <a:p>
            <a:pPr lvl="1"/>
            <a:endParaRPr lang="en-US" sz="2400" dirty="0" smtClean="0"/>
          </a:p>
          <a:p>
            <a:pPr lvl="1"/>
            <a:r>
              <a:rPr lang="en-US" sz="2400" dirty="0" smtClean="0"/>
              <a:t>“</a:t>
            </a:r>
            <a:r>
              <a:rPr lang="en-US" sz="2400" dirty="0"/>
              <a:t>One last thing I need to tell you….”</a:t>
            </a:r>
          </a:p>
          <a:p>
            <a:pPr lvl="1"/>
            <a:r>
              <a:rPr lang="en-US" sz="2400" dirty="0"/>
              <a:t>“I have all the information I need so I’ll now….”</a:t>
            </a:r>
          </a:p>
          <a:p>
            <a:endParaRPr lang="en-US" dirty="0"/>
          </a:p>
        </p:txBody>
      </p:sp>
    </p:spTree>
    <p:extLst>
      <p:ext uri="{BB962C8B-B14F-4D97-AF65-F5344CB8AC3E}">
        <p14:creationId xmlns:p14="http://schemas.microsoft.com/office/powerpoint/2010/main" val="316205850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Chatty customer</a:t>
            </a:r>
            <a:endParaRPr lang="en-US" dirty="0"/>
          </a:p>
        </p:txBody>
      </p:sp>
      <p:sp>
        <p:nvSpPr>
          <p:cNvPr id="3" name="Content Placeholder 2"/>
          <p:cNvSpPr>
            <a:spLocks noGrp="1"/>
          </p:cNvSpPr>
          <p:nvPr>
            <p:ph idx="1"/>
          </p:nvPr>
        </p:nvSpPr>
        <p:spPr/>
        <p:txBody>
          <a:bodyPr/>
          <a:lstStyle/>
          <a:p>
            <a:endParaRPr lang="en-US" sz="2400" dirty="0" smtClean="0"/>
          </a:p>
          <a:p>
            <a:r>
              <a:rPr lang="en-US" sz="2400" dirty="0" smtClean="0"/>
              <a:t>Are </a:t>
            </a:r>
            <a:r>
              <a:rPr lang="en-US" sz="2400" dirty="0"/>
              <a:t>there any other questions I can answer for you today</a:t>
            </a:r>
            <a:r>
              <a:rPr lang="en-US" sz="2400" dirty="0" smtClean="0"/>
              <a:t>?”</a:t>
            </a:r>
          </a:p>
          <a:p>
            <a:pPr marL="0" indent="0">
              <a:buNone/>
            </a:pPr>
            <a:endParaRPr lang="en-US" sz="2400" dirty="0"/>
          </a:p>
          <a:p>
            <a:r>
              <a:rPr lang="en-US" sz="2400" dirty="0" smtClean="0"/>
              <a:t>“</a:t>
            </a:r>
            <a:r>
              <a:rPr lang="en-US" sz="2400" dirty="0"/>
              <a:t>Was there a specific question you needed help with?”</a:t>
            </a:r>
          </a:p>
          <a:p>
            <a:pPr marL="0" indent="0">
              <a:buNone/>
            </a:pPr>
            <a:endParaRPr lang="en-US" sz="2400" dirty="0" smtClean="0"/>
          </a:p>
          <a:p>
            <a:endParaRPr lang="en-US" sz="2400" dirty="0"/>
          </a:p>
          <a:p>
            <a:endParaRPr lang="en-US" dirty="0"/>
          </a:p>
        </p:txBody>
      </p:sp>
    </p:spTree>
    <p:extLst>
      <p:ext uri="{BB962C8B-B14F-4D97-AF65-F5344CB8AC3E}">
        <p14:creationId xmlns:p14="http://schemas.microsoft.com/office/powerpoint/2010/main" val="4181174633"/>
      </p:ext>
    </p:extLst>
  </p:cSld>
  <p:clrMapOvr>
    <a:masterClrMapping/>
  </p:clrMapOvr>
</p:sld>
</file>

<file path=ppt/theme/theme1.xml><?xml version="1.0" encoding="utf-8"?>
<a:theme xmlns:a="http://schemas.openxmlformats.org/drawingml/2006/main" name="Wisp">
  <a:themeElements>
    <a:clrScheme name="Wisp">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docProps/app.xml><?xml version="1.0" encoding="utf-8"?>
<Properties xmlns="http://schemas.openxmlformats.org/officeDocument/2006/extended-properties" xmlns:vt="http://schemas.openxmlformats.org/officeDocument/2006/docPropsVTypes">
  <Template>Wisp</Template>
  <TotalTime>184</TotalTime>
  <Words>369</Words>
  <Application>Microsoft Office PowerPoint</Application>
  <PresentationFormat>Widescreen</PresentationFormat>
  <Paragraphs>47</Paragraphs>
  <Slides>12</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12</vt:i4>
      </vt:variant>
    </vt:vector>
  </HeadingPairs>
  <TitlesOfParts>
    <vt:vector size="16" baseType="lpstr">
      <vt:lpstr>Arial</vt:lpstr>
      <vt:lpstr>Century Gothic</vt:lpstr>
      <vt:lpstr>Wingdings 3</vt:lpstr>
      <vt:lpstr>Wisp</vt:lpstr>
      <vt:lpstr>Phrases for the Front Line: What to Say When the Going Gets Tough</vt:lpstr>
      <vt:lpstr>Categories</vt:lpstr>
      <vt:lpstr>Outside the scope…</vt:lpstr>
      <vt:lpstr>Angry or Unhappy</vt:lpstr>
      <vt:lpstr>Angry or Unhappy</vt:lpstr>
      <vt:lpstr>Noise and disruption</vt:lpstr>
      <vt:lpstr>The chatty customer</vt:lpstr>
      <vt:lpstr>Chatty customer</vt:lpstr>
      <vt:lpstr>Chatty customer</vt:lpstr>
      <vt:lpstr>Chatty customer</vt:lpstr>
      <vt:lpstr>The “computer illiterate”</vt:lpstr>
      <vt:lpstr>Wrap up </vt:lpstr>
    </vt:vector>
  </TitlesOfParts>
  <Company>Miami University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Phrases for the Front Line: What to Say When the Going Gets Tough</dc:title>
  <dc:creator>Shores, Mark L. Mr.</dc:creator>
  <cp:lastModifiedBy>Shores, Mark L. Mr.</cp:lastModifiedBy>
  <cp:revision>19</cp:revision>
  <dcterms:created xsi:type="dcterms:W3CDTF">2015-09-13T17:43:18Z</dcterms:created>
  <dcterms:modified xsi:type="dcterms:W3CDTF">2015-09-13T20:47:53Z</dcterms:modified>
</cp:coreProperties>
</file>